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diagrams/quickStyle2.xml" ContentType="application/vnd.openxmlformats-officedocument.drawingml.diagramStyl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data5.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diagrams/colors6.xml" ContentType="application/vnd.openxmlformats-officedocument.drawingml.diagramColors+xml"/>
  <Override PartName="/ppt/diagrams/drawing6.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diagrams/layout4.xml" ContentType="application/vnd.openxmlformats-officedocument.drawingml.diagramLayout+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7"/>
  </p:notesMasterIdLst>
  <p:handoutMasterIdLst>
    <p:handoutMasterId r:id="rId18"/>
  </p:handoutMasterIdLst>
  <p:sldIdLst>
    <p:sldId id="256" r:id="rId2"/>
    <p:sldId id="257" r:id="rId3"/>
    <p:sldId id="258" r:id="rId4"/>
    <p:sldId id="273" r:id="rId5"/>
    <p:sldId id="259" r:id="rId6"/>
    <p:sldId id="277" r:id="rId7"/>
    <p:sldId id="262" r:id="rId8"/>
    <p:sldId id="275" r:id="rId9"/>
    <p:sldId id="263" r:id="rId10"/>
    <p:sldId id="276" r:id="rId11"/>
    <p:sldId id="264" r:id="rId12"/>
    <p:sldId id="265" r:id="rId13"/>
    <p:sldId id="279" r:id="rId14"/>
    <p:sldId id="267" r:id="rId15"/>
    <p:sldId id="278"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059" autoAdjust="0"/>
  </p:normalViewPr>
  <p:slideViewPr>
    <p:cSldViewPr>
      <p:cViewPr varScale="1">
        <p:scale>
          <a:sx n="69" d="100"/>
          <a:sy n="69" d="100"/>
        </p:scale>
        <p:origin x="-1110" y="-96"/>
      </p:cViewPr>
      <p:guideLst>
        <p:guide orient="horz" pos="2160"/>
        <p:guide pos="2880"/>
      </p:guideLst>
    </p:cSldViewPr>
  </p:slideViewPr>
  <p:notesTextViewPr>
    <p:cViewPr>
      <p:scale>
        <a:sx n="100" d="100"/>
        <a:sy n="100" d="100"/>
      </p:scale>
      <p:origin x="0" y="684"/>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iagrams/_rels/data3.xml.rels><?xml version="1.0" encoding="UTF-8" standalone="yes"?>
<Relationships xmlns="http://schemas.openxmlformats.org/package/2006/relationships"><Relationship Id="rId1" Type="http://schemas.openxmlformats.org/officeDocument/2006/relationships/image" Target="../media/image7.png"/></Relationships>
</file>

<file path=ppt/diagrams/_rels/drawing3.xml.rels><?xml version="1.0" encoding="UTF-8" standalone="yes"?>
<Relationships xmlns="http://schemas.openxmlformats.org/package/2006/relationships"><Relationship Id="rId1" Type="http://schemas.openxmlformats.org/officeDocument/2006/relationships/image" Target="../media/image7.pn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D680B1C-B7C5-45E7-848B-DB9A22656F80}" type="doc">
      <dgm:prSet loTypeId="urn:microsoft.com/office/officeart/2005/8/layout/pyramid2" loCatId="pyramid" qsTypeId="urn:microsoft.com/office/officeart/2005/8/quickstyle/simple2" qsCatId="simple" csTypeId="urn:microsoft.com/office/officeart/2005/8/colors/colorful5" csCatId="colorful" phldr="1"/>
      <dgm:spPr/>
      <dgm:t>
        <a:bodyPr/>
        <a:lstStyle/>
        <a:p>
          <a:endParaRPr lang="en-US"/>
        </a:p>
      </dgm:t>
    </dgm:pt>
    <dgm:pt modelId="{67CA56B7-608F-46FE-81C7-1E4F2551FC3E}">
      <dgm:prSet phldrT="[Text]"/>
      <dgm:spPr/>
      <dgm:t>
        <a:bodyPr/>
        <a:lstStyle/>
        <a:p>
          <a:r>
            <a:rPr lang="en-US" dirty="0" smtClean="0"/>
            <a:t>On-demand self service</a:t>
          </a:r>
          <a:endParaRPr lang="en-US" dirty="0"/>
        </a:p>
      </dgm:t>
    </dgm:pt>
    <dgm:pt modelId="{C4424B76-1017-4867-A2A0-589D6C8DC668}" type="parTrans" cxnId="{9306A22A-C3AD-4A6B-9E01-ECF585A8CB4D}">
      <dgm:prSet/>
      <dgm:spPr/>
      <dgm:t>
        <a:bodyPr/>
        <a:lstStyle/>
        <a:p>
          <a:endParaRPr lang="en-US"/>
        </a:p>
      </dgm:t>
    </dgm:pt>
    <dgm:pt modelId="{EC420577-A936-4D7B-93CD-F891331A8682}" type="sibTrans" cxnId="{9306A22A-C3AD-4A6B-9E01-ECF585A8CB4D}">
      <dgm:prSet/>
      <dgm:spPr/>
      <dgm:t>
        <a:bodyPr/>
        <a:lstStyle/>
        <a:p>
          <a:endParaRPr lang="en-US"/>
        </a:p>
      </dgm:t>
    </dgm:pt>
    <dgm:pt modelId="{09819B0D-B48F-4B6D-90A1-9A11EA9F31D3}">
      <dgm:prSet phldrT="[Text]"/>
      <dgm:spPr/>
      <dgm:t>
        <a:bodyPr/>
        <a:lstStyle/>
        <a:p>
          <a:r>
            <a:rPr lang="en-US" dirty="0" smtClean="0"/>
            <a:t>Broad network access</a:t>
          </a:r>
          <a:endParaRPr lang="en-US" dirty="0"/>
        </a:p>
      </dgm:t>
    </dgm:pt>
    <dgm:pt modelId="{5762CABD-485D-4F14-9C2B-B3405B46EF7A}" type="parTrans" cxnId="{D12B07EB-81E4-4173-8A4E-873BE4726463}">
      <dgm:prSet/>
      <dgm:spPr/>
      <dgm:t>
        <a:bodyPr/>
        <a:lstStyle/>
        <a:p>
          <a:endParaRPr lang="en-US"/>
        </a:p>
      </dgm:t>
    </dgm:pt>
    <dgm:pt modelId="{CD3F58E9-A227-4F94-9086-D5756636A6A0}" type="sibTrans" cxnId="{D12B07EB-81E4-4173-8A4E-873BE4726463}">
      <dgm:prSet/>
      <dgm:spPr/>
      <dgm:t>
        <a:bodyPr/>
        <a:lstStyle/>
        <a:p>
          <a:endParaRPr lang="en-US"/>
        </a:p>
      </dgm:t>
    </dgm:pt>
    <dgm:pt modelId="{4B3CF078-FE84-4D64-AE9B-924C52F02D08}">
      <dgm:prSet/>
      <dgm:spPr/>
      <dgm:t>
        <a:bodyPr/>
        <a:lstStyle/>
        <a:p>
          <a:r>
            <a:rPr lang="en-US" dirty="0" smtClean="0"/>
            <a:t>Rapid elasticity</a:t>
          </a:r>
          <a:endParaRPr lang="en-US" dirty="0"/>
        </a:p>
      </dgm:t>
    </dgm:pt>
    <dgm:pt modelId="{1AB4BBF3-2F51-49EE-A188-A2C01F354F22}" type="parTrans" cxnId="{283E34C0-9EBA-45C4-A74C-B05D81F66A43}">
      <dgm:prSet/>
      <dgm:spPr/>
      <dgm:t>
        <a:bodyPr/>
        <a:lstStyle/>
        <a:p>
          <a:endParaRPr lang="en-US"/>
        </a:p>
      </dgm:t>
    </dgm:pt>
    <dgm:pt modelId="{3961EFCE-E5DA-40DD-9502-D471F691BEEE}" type="sibTrans" cxnId="{283E34C0-9EBA-45C4-A74C-B05D81F66A43}">
      <dgm:prSet/>
      <dgm:spPr/>
      <dgm:t>
        <a:bodyPr/>
        <a:lstStyle/>
        <a:p>
          <a:endParaRPr lang="en-US"/>
        </a:p>
      </dgm:t>
    </dgm:pt>
    <dgm:pt modelId="{57B28A9C-2783-4815-9A90-91D2E66A6676}">
      <dgm:prSet/>
      <dgm:spPr/>
      <dgm:t>
        <a:bodyPr/>
        <a:lstStyle/>
        <a:p>
          <a:r>
            <a:rPr lang="en-US" dirty="0" smtClean="0"/>
            <a:t>Resource pooling</a:t>
          </a:r>
          <a:endParaRPr lang="en-US" dirty="0"/>
        </a:p>
      </dgm:t>
    </dgm:pt>
    <dgm:pt modelId="{A7DC2C2B-FE78-4863-BDBF-AB2977B56F1C}" type="parTrans" cxnId="{F86BD3D2-4E96-4D45-AD8C-8073CFC358F3}">
      <dgm:prSet/>
      <dgm:spPr/>
      <dgm:t>
        <a:bodyPr/>
        <a:lstStyle/>
        <a:p>
          <a:endParaRPr lang="en-US"/>
        </a:p>
      </dgm:t>
    </dgm:pt>
    <dgm:pt modelId="{500F510D-5A90-4A1A-B362-0DC4B2A894CE}" type="sibTrans" cxnId="{F86BD3D2-4E96-4D45-AD8C-8073CFC358F3}">
      <dgm:prSet/>
      <dgm:spPr/>
      <dgm:t>
        <a:bodyPr/>
        <a:lstStyle/>
        <a:p>
          <a:endParaRPr lang="en-US"/>
        </a:p>
      </dgm:t>
    </dgm:pt>
    <dgm:pt modelId="{B5ABAAE6-08A1-4977-9D1D-5BA1A7A18667}">
      <dgm:prSet/>
      <dgm:spPr/>
      <dgm:t>
        <a:bodyPr/>
        <a:lstStyle/>
        <a:p>
          <a:r>
            <a:rPr lang="en-US" dirty="0" smtClean="0"/>
            <a:t>Measured service </a:t>
          </a:r>
          <a:endParaRPr lang="en-US" dirty="0"/>
        </a:p>
      </dgm:t>
    </dgm:pt>
    <dgm:pt modelId="{4AE512AA-A053-4A56-9130-F810C4BC764F}" type="parTrans" cxnId="{8E35B235-0A48-4C3E-A0E9-67B7C8A8EB61}">
      <dgm:prSet/>
      <dgm:spPr/>
      <dgm:t>
        <a:bodyPr/>
        <a:lstStyle/>
        <a:p>
          <a:endParaRPr lang="en-US"/>
        </a:p>
      </dgm:t>
    </dgm:pt>
    <dgm:pt modelId="{B4DE120E-C8AA-4301-B5D5-701D003FAB43}" type="sibTrans" cxnId="{8E35B235-0A48-4C3E-A0E9-67B7C8A8EB61}">
      <dgm:prSet/>
      <dgm:spPr/>
      <dgm:t>
        <a:bodyPr/>
        <a:lstStyle/>
        <a:p>
          <a:endParaRPr lang="en-US"/>
        </a:p>
      </dgm:t>
    </dgm:pt>
    <dgm:pt modelId="{5E32DEA6-690C-4F8C-ACBE-45FAEA28CF9C}" type="pres">
      <dgm:prSet presAssocID="{FD680B1C-B7C5-45E7-848B-DB9A22656F80}" presName="compositeShape" presStyleCnt="0">
        <dgm:presLayoutVars>
          <dgm:dir/>
          <dgm:resizeHandles/>
        </dgm:presLayoutVars>
      </dgm:prSet>
      <dgm:spPr/>
      <dgm:t>
        <a:bodyPr/>
        <a:lstStyle/>
        <a:p>
          <a:endParaRPr lang="en-US"/>
        </a:p>
      </dgm:t>
    </dgm:pt>
    <dgm:pt modelId="{51431478-B2C4-4126-8AB7-F6B90021E556}" type="pres">
      <dgm:prSet presAssocID="{FD680B1C-B7C5-45E7-848B-DB9A22656F80}" presName="pyramid" presStyleLbl="node1" presStyleIdx="0" presStyleCnt="1"/>
      <dgm:spPr/>
      <dgm:t>
        <a:bodyPr/>
        <a:lstStyle/>
        <a:p>
          <a:endParaRPr lang="en-US"/>
        </a:p>
      </dgm:t>
    </dgm:pt>
    <dgm:pt modelId="{CCF4B82F-FE2B-4E72-8C82-85FA5E9A4CCA}" type="pres">
      <dgm:prSet presAssocID="{FD680B1C-B7C5-45E7-848B-DB9A22656F80}" presName="theList" presStyleCnt="0"/>
      <dgm:spPr/>
      <dgm:t>
        <a:bodyPr/>
        <a:lstStyle/>
        <a:p>
          <a:endParaRPr lang="en-US"/>
        </a:p>
      </dgm:t>
    </dgm:pt>
    <dgm:pt modelId="{F6A6C133-9224-45A2-BF4C-0A495D358547}" type="pres">
      <dgm:prSet presAssocID="{67CA56B7-608F-46FE-81C7-1E4F2551FC3E}" presName="aNode" presStyleLbl="fgAcc1" presStyleIdx="0" presStyleCnt="5">
        <dgm:presLayoutVars>
          <dgm:bulletEnabled val="1"/>
        </dgm:presLayoutVars>
      </dgm:prSet>
      <dgm:spPr/>
      <dgm:t>
        <a:bodyPr/>
        <a:lstStyle/>
        <a:p>
          <a:endParaRPr lang="en-US"/>
        </a:p>
      </dgm:t>
    </dgm:pt>
    <dgm:pt modelId="{4704188B-55FE-4093-979E-A0EE6C88737B}" type="pres">
      <dgm:prSet presAssocID="{67CA56B7-608F-46FE-81C7-1E4F2551FC3E}" presName="aSpace" presStyleCnt="0"/>
      <dgm:spPr/>
      <dgm:t>
        <a:bodyPr/>
        <a:lstStyle/>
        <a:p>
          <a:endParaRPr lang="en-US"/>
        </a:p>
      </dgm:t>
    </dgm:pt>
    <dgm:pt modelId="{B7597689-E981-4324-8FEB-E32F46917D07}" type="pres">
      <dgm:prSet presAssocID="{4B3CF078-FE84-4D64-AE9B-924C52F02D08}" presName="aNode" presStyleLbl="fgAcc1" presStyleIdx="1" presStyleCnt="5">
        <dgm:presLayoutVars>
          <dgm:bulletEnabled val="1"/>
        </dgm:presLayoutVars>
      </dgm:prSet>
      <dgm:spPr/>
      <dgm:t>
        <a:bodyPr/>
        <a:lstStyle/>
        <a:p>
          <a:endParaRPr lang="en-US"/>
        </a:p>
      </dgm:t>
    </dgm:pt>
    <dgm:pt modelId="{A52D3C73-A4F1-4987-9F85-187120462D5E}" type="pres">
      <dgm:prSet presAssocID="{4B3CF078-FE84-4D64-AE9B-924C52F02D08}" presName="aSpace" presStyleCnt="0"/>
      <dgm:spPr/>
      <dgm:t>
        <a:bodyPr/>
        <a:lstStyle/>
        <a:p>
          <a:endParaRPr lang="en-US"/>
        </a:p>
      </dgm:t>
    </dgm:pt>
    <dgm:pt modelId="{8C43C598-C427-4EB4-A602-7DE35E707459}" type="pres">
      <dgm:prSet presAssocID="{09819B0D-B48F-4B6D-90A1-9A11EA9F31D3}" presName="aNode" presStyleLbl="fgAcc1" presStyleIdx="2" presStyleCnt="5">
        <dgm:presLayoutVars>
          <dgm:bulletEnabled val="1"/>
        </dgm:presLayoutVars>
      </dgm:prSet>
      <dgm:spPr/>
      <dgm:t>
        <a:bodyPr/>
        <a:lstStyle/>
        <a:p>
          <a:endParaRPr lang="en-US"/>
        </a:p>
      </dgm:t>
    </dgm:pt>
    <dgm:pt modelId="{22D64139-AF28-41B7-BF89-85C5D9FAE9CC}" type="pres">
      <dgm:prSet presAssocID="{09819B0D-B48F-4B6D-90A1-9A11EA9F31D3}" presName="aSpace" presStyleCnt="0"/>
      <dgm:spPr/>
      <dgm:t>
        <a:bodyPr/>
        <a:lstStyle/>
        <a:p>
          <a:endParaRPr lang="en-US"/>
        </a:p>
      </dgm:t>
    </dgm:pt>
    <dgm:pt modelId="{793A9741-8807-4586-A6ED-4CC97F5F5259}" type="pres">
      <dgm:prSet presAssocID="{57B28A9C-2783-4815-9A90-91D2E66A6676}" presName="aNode" presStyleLbl="fgAcc1" presStyleIdx="3" presStyleCnt="5">
        <dgm:presLayoutVars>
          <dgm:bulletEnabled val="1"/>
        </dgm:presLayoutVars>
      </dgm:prSet>
      <dgm:spPr/>
      <dgm:t>
        <a:bodyPr/>
        <a:lstStyle/>
        <a:p>
          <a:endParaRPr lang="en-US"/>
        </a:p>
      </dgm:t>
    </dgm:pt>
    <dgm:pt modelId="{759D9FC6-CAD5-44EE-ADE9-D3BF1CDD0829}" type="pres">
      <dgm:prSet presAssocID="{57B28A9C-2783-4815-9A90-91D2E66A6676}" presName="aSpace" presStyleCnt="0"/>
      <dgm:spPr/>
      <dgm:t>
        <a:bodyPr/>
        <a:lstStyle/>
        <a:p>
          <a:endParaRPr lang="en-US"/>
        </a:p>
      </dgm:t>
    </dgm:pt>
    <dgm:pt modelId="{D9E12144-DF03-49D9-BEB2-DCA3867F62E6}" type="pres">
      <dgm:prSet presAssocID="{B5ABAAE6-08A1-4977-9D1D-5BA1A7A18667}" presName="aNode" presStyleLbl="fgAcc1" presStyleIdx="4" presStyleCnt="5">
        <dgm:presLayoutVars>
          <dgm:bulletEnabled val="1"/>
        </dgm:presLayoutVars>
      </dgm:prSet>
      <dgm:spPr/>
      <dgm:t>
        <a:bodyPr/>
        <a:lstStyle/>
        <a:p>
          <a:endParaRPr lang="en-US"/>
        </a:p>
      </dgm:t>
    </dgm:pt>
    <dgm:pt modelId="{7AE16F33-40DE-4B78-8C93-10C6FD940528}" type="pres">
      <dgm:prSet presAssocID="{B5ABAAE6-08A1-4977-9D1D-5BA1A7A18667}" presName="aSpace" presStyleCnt="0"/>
      <dgm:spPr/>
    </dgm:pt>
  </dgm:ptLst>
  <dgm:cxnLst>
    <dgm:cxn modelId="{FD8F7DF9-2219-4E91-A976-E62A5199EB78}" type="presOf" srcId="{4B3CF078-FE84-4D64-AE9B-924C52F02D08}" destId="{B7597689-E981-4324-8FEB-E32F46917D07}" srcOrd="0" destOrd="0" presId="urn:microsoft.com/office/officeart/2005/8/layout/pyramid2"/>
    <dgm:cxn modelId="{844079DA-FE19-495B-8C33-20A2AF532034}" type="presOf" srcId="{B5ABAAE6-08A1-4977-9D1D-5BA1A7A18667}" destId="{D9E12144-DF03-49D9-BEB2-DCA3867F62E6}" srcOrd="0" destOrd="0" presId="urn:microsoft.com/office/officeart/2005/8/layout/pyramid2"/>
    <dgm:cxn modelId="{9D2CB2AE-C411-485E-BEAA-04C295CE991F}" type="presOf" srcId="{09819B0D-B48F-4B6D-90A1-9A11EA9F31D3}" destId="{8C43C598-C427-4EB4-A602-7DE35E707459}" srcOrd="0" destOrd="0" presId="urn:microsoft.com/office/officeart/2005/8/layout/pyramid2"/>
    <dgm:cxn modelId="{D12B07EB-81E4-4173-8A4E-873BE4726463}" srcId="{FD680B1C-B7C5-45E7-848B-DB9A22656F80}" destId="{09819B0D-B48F-4B6D-90A1-9A11EA9F31D3}" srcOrd="2" destOrd="0" parTransId="{5762CABD-485D-4F14-9C2B-B3405B46EF7A}" sibTransId="{CD3F58E9-A227-4F94-9086-D5756636A6A0}"/>
    <dgm:cxn modelId="{283E34C0-9EBA-45C4-A74C-B05D81F66A43}" srcId="{FD680B1C-B7C5-45E7-848B-DB9A22656F80}" destId="{4B3CF078-FE84-4D64-AE9B-924C52F02D08}" srcOrd="1" destOrd="0" parTransId="{1AB4BBF3-2F51-49EE-A188-A2C01F354F22}" sibTransId="{3961EFCE-E5DA-40DD-9502-D471F691BEEE}"/>
    <dgm:cxn modelId="{701BD64F-089F-4351-B8E5-0412B99EDF4E}" type="presOf" srcId="{57B28A9C-2783-4815-9A90-91D2E66A6676}" destId="{793A9741-8807-4586-A6ED-4CC97F5F5259}" srcOrd="0" destOrd="0" presId="urn:microsoft.com/office/officeart/2005/8/layout/pyramid2"/>
    <dgm:cxn modelId="{B78AC97E-9123-482D-8EFB-DB9D547DF0D7}" type="presOf" srcId="{67CA56B7-608F-46FE-81C7-1E4F2551FC3E}" destId="{F6A6C133-9224-45A2-BF4C-0A495D358547}" srcOrd="0" destOrd="0" presId="urn:microsoft.com/office/officeart/2005/8/layout/pyramid2"/>
    <dgm:cxn modelId="{F86BD3D2-4E96-4D45-AD8C-8073CFC358F3}" srcId="{FD680B1C-B7C5-45E7-848B-DB9A22656F80}" destId="{57B28A9C-2783-4815-9A90-91D2E66A6676}" srcOrd="3" destOrd="0" parTransId="{A7DC2C2B-FE78-4863-BDBF-AB2977B56F1C}" sibTransId="{500F510D-5A90-4A1A-B362-0DC4B2A894CE}"/>
    <dgm:cxn modelId="{CFD1CE01-681C-4093-906E-00368A1F264D}" type="presOf" srcId="{FD680B1C-B7C5-45E7-848B-DB9A22656F80}" destId="{5E32DEA6-690C-4F8C-ACBE-45FAEA28CF9C}" srcOrd="0" destOrd="0" presId="urn:microsoft.com/office/officeart/2005/8/layout/pyramid2"/>
    <dgm:cxn modelId="{9306A22A-C3AD-4A6B-9E01-ECF585A8CB4D}" srcId="{FD680B1C-B7C5-45E7-848B-DB9A22656F80}" destId="{67CA56B7-608F-46FE-81C7-1E4F2551FC3E}" srcOrd="0" destOrd="0" parTransId="{C4424B76-1017-4867-A2A0-589D6C8DC668}" sibTransId="{EC420577-A936-4D7B-93CD-F891331A8682}"/>
    <dgm:cxn modelId="{8E35B235-0A48-4C3E-A0E9-67B7C8A8EB61}" srcId="{FD680B1C-B7C5-45E7-848B-DB9A22656F80}" destId="{B5ABAAE6-08A1-4977-9D1D-5BA1A7A18667}" srcOrd="4" destOrd="0" parTransId="{4AE512AA-A053-4A56-9130-F810C4BC764F}" sibTransId="{B4DE120E-C8AA-4301-B5D5-701D003FAB43}"/>
    <dgm:cxn modelId="{CE8B1AF1-51A2-441E-9E0A-5875A4F70848}" type="presParOf" srcId="{5E32DEA6-690C-4F8C-ACBE-45FAEA28CF9C}" destId="{51431478-B2C4-4126-8AB7-F6B90021E556}" srcOrd="0" destOrd="0" presId="urn:microsoft.com/office/officeart/2005/8/layout/pyramid2"/>
    <dgm:cxn modelId="{655C13EF-C3D0-494B-B73C-0CBE95394CC6}" type="presParOf" srcId="{5E32DEA6-690C-4F8C-ACBE-45FAEA28CF9C}" destId="{CCF4B82F-FE2B-4E72-8C82-85FA5E9A4CCA}" srcOrd="1" destOrd="0" presId="urn:microsoft.com/office/officeart/2005/8/layout/pyramid2"/>
    <dgm:cxn modelId="{11866C9E-BBAE-4C30-8FB5-2AA8661CC057}" type="presParOf" srcId="{CCF4B82F-FE2B-4E72-8C82-85FA5E9A4CCA}" destId="{F6A6C133-9224-45A2-BF4C-0A495D358547}" srcOrd="0" destOrd="0" presId="urn:microsoft.com/office/officeart/2005/8/layout/pyramid2"/>
    <dgm:cxn modelId="{599E46F0-961B-427C-BA8A-AFBEE615BE0D}" type="presParOf" srcId="{CCF4B82F-FE2B-4E72-8C82-85FA5E9A4CCA}" destId="{4704188B-55FE-4093-979E-A0EE6C88737B}" srcOrd="1" destOrd="0" presId="urn:microsoft.com/office/officeart/2005/8/layout/pyramid2"/>
    <dgm:cxn modelId="{F0986FFD-1A8C-4A0D-BE7C-4BC6809C78F0}" type="presParOf" srcId="{CCF4B82F-FE2B-4E72-8C82-85FA5E9A4CCA}" destId="{B7597689-E981-4324-8FEB-E32F46917D07}" srcOrd="2" destOrd="0" presId="urn:microsoft.com/office/officeart/2005/8/layout/pyramid2"/>
    <dgm:cxn modelId="{4757690F-228F-489A-8018-91C40B8E5815}" type="presParOf" srcId="{CCF4B82F-FE2B-4E72-8C82-85FA5E9A4CCA}" destId="{A52D3C73-A4F1-4987-9F85-187120462D5E}" srcOrd="3" destOrd="0" presId="urn:microsoft.com/office/officeart/2005/8/layout/pyramid2"/>
    <dgm:cxn modelId="{B5068070-7C04-4592-8187-3C3CBD6BF49E}" type="presParOf" srcId="{CCF4B82F-FE2B-4E72-8C82-85FA5E9A4CCA}" destId="{8C43C598-C427-4EB4-A602-7DE35E707459}" srcOrd="4" destOrd="0" presId="urn:microsoft.com/office/officeart/2005/8/layout/pyramid2"/>
    <dgm:cxn modelId="{A4FB551D-F9E6-4A9E-A15E-2B2B36E8BC7F}" type="presParOf" srcId="{CCF4B82F-FE2B-4E72-8C82-85FA5E9A4CCA}" destId="{22D64139-AF28-41B7-BF89-85C5D9FAE9CC}" srcOrd="5" destOrd="0" presId="urn:microsoft.com/office/officeart/2005/8/layout/pyramid2"/>
    <dgm:cxn modelId="{AF016A3F-BF83-4C00-99BE-E51B9906BD54}" type="presParOf" srcId="{CCF4B82F-FE2B-4E72-8C82-85FA5E9A4CCA}" destId="{793A9741-8807-4586-A6ED-4CC97F5F5259}" srcOrd="6" destOrd="0" presId="urn:microsoft.com/office/officeart/2005/8/layout/pyramid2"/>
    <dgm:cxn modelId="{2BFE0802-E5BB-4B93-A7C5-7746032FEF49}" type="presParOf" srcId="{CCF4B82F-FE2B-4E72-8C82-85FA5E9A4CCA}" destId="{759D9FC6-CAD5-44EE-ADE9-D3BF1CDD0829}" srcOrd="7" destOrd="0" presId="urn:microsoft.com/office/officeart/2005/8/layout/pyramid2"/>
    <dgm:cxn modelId="{822A755A-10F3-4217-BAA1-66BD93049FA2}" type="presParOf" srcId="{CCF4B82F-FE2B-4E72-8C82-85FA5E9A4CCA}" destId="{D9E12144-DF03-49D9-BEB2-DCA3867F62E6}" srcOrd="8" destOrd="0" presId="urn:microsoft.com/office/officeart/2005/8/layout/pyramid2"/>
    <dgm:cxn modelId="{1B1BDA99-7508-48CD-9D1E-4D3E61CB9C17}" type="presParOf" srcId="{CCF4B82F-FE2B-4E72-8C82-85FA5E9A4CCA}" destId="{7AE16F33-40DE-4B78-8C93-10C6FD940528}" srcOrd="9" destOrd="0" presId="urn:microsoft.com/office/officeart/2005/8/layout/pyramid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42953E7-0B79-416E-8590-8A371BD1789C}" type="doc">
      <dgm:prSet loTypeId="urn:microsoft.com/office/officeart/2005/8/layout/balance1" loCatId="relationship" qsTypeId="urn:microsoft.com/office/officeart/2005/8/quickstyle/simple2" qsCatId="simple" csTypeId="urn:microsoft.com/office/officeart/2005/8/colors/colorful2" csCatId="colorful" phldr="1"/>
      <dgm:spPr/>
      <dgm:t>
        <a:bodyPr/>
        <a:lstStyle/>
        <a:p>
          <a:endParaRPr lang="en-US"/>
        </a:p>
      </dgm:t>
    </dgm:pt>
    <dgm:pt modelId="{3691C29C-F5DB-44CD-8BC8-C2D5662D230C}">
      <dgm:prSet phldrT="[Text]" custT="1"/>
      <dgm:spPr/>
      <dgm:t>
        <a:bodyPr/>
        <a:lstStyle/>
        <a:p>
          <a:r>
            <a:rPr lang="en-US" sz="2000" dirty="0" smtClean="0"/>
            <a:t>Drawbacks</a:t>
          </a:r>
          <a:endParaRPr lang="en-US" sz="2000" dirty="0"/>
        </a:p>
      </dgm:t>
    </dgm:pt>
    <dgm:pt modelId="{D64FCF2C-05D1-4692-B6AC-1E542DCE6A04}" type="parTrans" cxnId="{6E49CC48-9657-48A0-96C7-7300440A6C9D}">
      <dgm:prSet/>
      <dgm:spPr/>
      <dgm:t>
        <a:bodyPr/>
        <a:lstStyle/>
        <a:p>
          <a:endParaRPr lang="en-US"/>
        </a:p>
      </dgm:t>
    </dgm:pt>
    <dgm:pt modelId="{DA41222D-EDA1-463A-B616-5DB03697206F}" type="sibTrans" cxnId="{6E49CC48-9657-48A0-96C7-7300440A6C9D}">
      <dgm:prSet/>
      <dgm:spPr/>
      <dgm:t>
        <a:bodyPr/>
        <a:lstStyle/>
        <a:p>
          <a:endParaRPr lang="en-US"/>
        </a:p>
      </dgm:t>
    </dgm:pt>
    <dgm:pt modelId="{F81ACF25-AA54-4009-BFCB-E9D78B8E8923}">
      <dgm:prSet phldrT="[Text]" custT="1"/>
      <dgm:spPr/>
      <dgm:t>
        <a:bodyPr/>
        <a:lstStyle/>
        <a:p>
          <a:r>
            <a:rPr lang="en-US" sz="1600" dirty="0" smtClean="0"/>
            <a:t>Reliability Issues</a:t>
          </a:r>
          <a:endParaRPr lang="en-US" sz="1600" dirty="0"/>
        </a:p>
      </dgm:t>
    </dgm:pt>
    <dgm:pt modelId="{D79E3726-5282-4239-ACEB-B620B6B3BE5D}" type="parTrans" cxnId="{68E6B10E-80C6-4548-BD7B-91A7DDBD454A}">
      <dgm:prSet/>
      <dgm:spPr/>
      <dgm:t>
        <a:bodyPr/>
        <a:lstStyle/>
        <a:p>
          <a:endParaRPr lang="en-US"/>
        </a:p>
      </dgm:t>
    </dgm:pt>
    <dgm:pt modelId="{00AD548D-2E49-43C4-8089-BB146B3A04A5}" type="sibTrans" cxnId="{68E6B10E-80C6-4548-BD7B-91A7DDBD454A}">
      <dgm:prSet/>
      <dgm:spPr/>
      <dgm:t>
        <a:bodyPr/>
        <a:lstStyle/>
        <a:p>
          <a:endParaRPr lang="en-US"/>
        </a:p>
      </dgm:t>
    </dgm:pt>
    <dgm:pt modelId="{C6ED26AA-82B4-44D4-B3B1-2C3AB0BBB972}">
      <dgm:prSet phldrT="[Text]" custT="1"/>
      <dgm:spPr/>
      <dgm:t>
        <a:bodyPr/>
        <a:lstStyle/>
        <a:p>
          <a:r>
            <a:rPr lang="en-US" sz="1600" dirty="0" smtClean="0"/>
            <a:t>Data Security</a:t>
          </a:r>
          <a:endParaRPr lang="en-US" sz="1600" dirty="0"/>
        </a:p>
      </dgm:t>
    </dgm:pt>
    <dgm:pt modelId="{FD8D6450-D8DF-4E0D-871D-D6E05FE869B1}" type="parTrans" cxnId="{1EBB8683-6CFA-4EFB-BA14-172BB49982CC}">
      <dgm:prSet/>
      <dgm:spPr/>
      <dgm:t>
        <a:bodyPr/>
        <a:lstStyle/>
        <a:p>
          <a:endParaRPr lang="en-US"/>
        </a:p>
      </dgm:t>
    </dgm:pt>
    <dgm:pt modelId="{A1CF523C-4312-494F-B05D-CB5D2AB1E9EA}" type="sibTrans" cxnId="{1EBB8683-6CFA-4EFB-BA14-172BB49982CC}">
      <dgm:prSet/>
      <dgm:spPr/>
      <dgm:t>
        <a:bodyPr/>
        <a:lstStyle/>
        <a:p>
          <a:endParaRPr lang="en-US"/>
        </a:p>
      </dgm:t>
    </dgm:pt>
    <dgm:pt modelId="{1D5D2FC7-A25E-4442-9E39-DF26E6A17A98}">
      <dgm:prSet phldrT="[Text]" custT="1"/>
      <dgm:spPr/>
      <dgm:t>
        <a:bodyPr/>
        <a:lstStyle/>
        <a:p>
          <a:pPr algn="ctr"/>
          <a:endParaRPr lang="en-US" sz="1400" dirty="0" smtClean="0"/>
        </a:p>
        <a:p>
          <a:pPr algn="ctr"/>
          <a:r>
            <a:rPr lang="en-US" sz="2000" dirty="0" smtClean="0"/>
            <a:t>Benefits</a:t>
          </a:r>
        </a:p>
        <a:p>
          <a:pPr algn="ctr"/>
          <a:endParaRPr lang="en-US" sz="1400" dirty="0"/>
        </a:p>
      </dgm:t>
    </dgm:pt>
    <dgm:pt modelId="{40E6BEEA-BD1C-4883-B1A4-778CB1FC3239}" type="parTrans" cxnId="{834029E5-A485-4DE8-BD98-15547E9E6D8B}">
      <dgm:prSet/>
      <dgm:spPr/>
      <dgm:t>
        <a:bodyPr/>
        <a:lstStyle/>
        <a:p>
          <a:endParaRPr lang="en-US"/>
        </a:p>
      </dgm:t>
    </dgm:pt>
    <dgm:pt modelId="{DAB6F304-31D2-47C7-BC0A-7CD4AC266260}" type="sibTrans" cxnId="{834029E5-A485-4DE8-BD98-15547E9E6D8B}">
      <dgm:prSet/>
      <dgm:spPr/>
      <dgm:t>
        <a:bodyPr/>
        <a:lstStyle/>
        <a:p>
          <a:endParaRPr lang="en-US"/>
        </a:p>
      </dgm:t>
    </dgm:pt>
    <dgm:pt modelId="{84969FAA-2FCE-45E2-9D05-7BBFD9278EF5}">
      <dgm:prSet phldrT="[Text]" custT="1"/>
      <dgm:spPr/>
      <dgm:t>
        <a:bodyPr/>
        <a:lstStyle/>
        <a:p>
          <a:r>
            <a:rPr lang="en-US" sz="1600" dirty="0" smtClean="0"/>
            <a:t>Pay for Access</a:t>
          </a:r>
          <a:endParaRPr lang="en-US" sz="1600" dirty="0"/>
        </a:p>
      </dgm:t>
    </dgm:pt>
    <dgm:pt modelId="{4155A727-6E0E-4512-915D-569389C421E0}" type="parTrans" cxnId="{CEC738A0-E476-4595-92CC-36F6796A74E1}">
      <dgm:prSet/>
      <dgm:spPr/>
      <dgm:t>
        <a:bodyPr/>
        <a:lstStyle/>
        <a:p>
          <a:endParaRPr lang="en-US"/>
        </a:p>
      </dgm:t>
    </dgm:pt>
    <dgm:pt modelId="{D9202624-0AA4-4F9F-AED0-C8E30B8C6278}" type="sibTrans" cxnId="{CEC738A0-E476-4595-92CC-36F6796A74E1}">
      <dgm:prSet/>
      <dgm:spPr/>
      <dgm:t>
        <a:bodyPr/>
        <a:lstStyle/>
        <a:p>
          <a:endParaRPr lang="en-US"/>
        </a:p>
      </dgm:t>
    </dgm:pt>
    <dgm:pt modelId="{F04242FA-9581-4409-BD51-E7052709BDA1}">
      <dgm:prSet phldrT="[Text]" custT="1"/>
      <dgm:spPr/>
      <dgm:t>
        <a:bodyPr/>
        <a:lstStyle/>
        <a:p>
          <a:r>
            <a:rPr lang="en-US" sz="1600" dirty="0" smtClean="0"/>
            <a:t>NO –IT Department</a:t>
          </a:r>
          <a:endParaRPr lang="en-US" sz="1600" dirty="0"/>
        </a:p>
      </dgm:t>
    </dgm:pt>
    <dgm:pt modelId="{4E6AE8EE-97D9-4E62-A225-ADC37AE6B73D}" type="parTrans" cxnId="{931FA869-3218-48E3-82AE-900A117D54C9}">
      <dgm:prSet/>
      <dgm:spPr/>
      <dgm:t>
        <a:bodyPr/>
        <a:lstStyle/>
        <a:p>
          <a:endParaRPr lang="en-US"/>
        </a:p>
      </dgm:t>
    </dgm:pt>
    <dgm:pt modelId="{10D07169-B0CD-436B-8DB3-18B15B55CB77}" type="sibTrans" cxnId="{931FA869-3218-48E3-82AE-900A117D54C9}">
      <dgm:prSet/>
      <dgm:spPr/>
      <dgm:t>
        <a:bodyPr/>
        <a:lstStyle/>
        <a:p>
          <a:endParaRPr lang="en-US"/>
        </a:p>
      </dgm:t>
    </dgm:pt>
    <dgm:pt modelId="{1C52735B-EBFD-4743-A980-76536B014C1D}">
      <dgm:prSet phldrT="[Text]" custT="1"/>
      <dgm:spPr/>
      <dgm:t>
        <a:bodyPr/>
        <a:lstStyle/>
        <a:p>
          <a:r>
            <a:rPr lang="en-US" sz="1600" dirty="0" smtClean="0"/>
            <a:t>Share Resources</a:t>
          </a:r>
          <a:endParaRPr lang="en-US" sz="1600" dirty="0"/>
        </a:p>
      </dgm:t>
    </dgm:pt>
    <dgm:pt modelId="{096DBBD1-D305-4604-AD83-8740B552A939}" type="parTrans" cxnId="{8EABF500-E4B6-45B9-B1BC-9214F9CC20F9}">
      <dgm:prSet/>
      <dgm:spPr/>
      <dgm:t>
        <a:bodyPr/>
        <a:lstStyle/>
        <a:p>
          <a:endParaRPr lang="en-US"/>
        </a:p>
      </dgm:t>
    </dgm:pt>
    <dgm:pt modelId="{9ABCADCD-242E-4ABD-85A4-3CA3E39777CC}" type="sibTrans" cxnId="{8EABF500-E4B6-45B9-B1BC-9214F9CC20F9}">
      <dgm:prSet/>
      <dgm:spPr/>
      <dgm:t>
        <a:bodyPr/>
        <a:lstStyle/>
        <a:p>
          <a:endParaRPr lang="en-US"/>
        </a:p>
      </dgm:t>
    </dgm:pt>
    <dgm:pt modelId="{A65D1A54-1981-4FE4-9305-B67A7C38F013}">
      <dgm:prSet/>
      <dgm:spPr/>
      <dgm:t>
        <a:bodyPr/>
        <a:lstStyle/>
        <a:p>
          <a:endParaRPr lang="en-US" dirty="0"/>
        </a:p>
      </dgm:t>
    </dgm:pt>
    <dgm:pt modelId="{323F0F41-B8AF-49A8-9EF6-B196C488A984}" type="parTrans" cxnId="{45E8413C-C73C-40A3-BC07-B6660EA329CA}">
      <dgm:prSet/>
      <dgm:spPr/>
      <dgm:t>
        <a:bodyPr/>
        <a:lstStyle/>
        <a:p>
          <a:endParaRPr lang="en-US"/>
        </a:p>
      </dgm:t>
    </dgm:pt>
    <dgm:pt modelId="{889D1892-F214-4007-99DD-D2A7FBD77E7B}" type="sibTrans" cxnId="{45E8413C-C73C-40A3-BC07-B6660EA329CA}">
      <dgm:prSet/>
      <dgm:spPr/>
      <dgm:t>
        <a:bodyPr/>
        <a:lstStyle/>
        <a:p>
          <a:endParaRPr lang="en-US"/>
        </a:p>
      </dgm:t>
    </dgm:pt>
    <dgm:pt modelId="{D73336B8-3FE6-4414-97F7-8DD36B72DFBE}">
      <dgm:prSet custT="1"/>
      <dgm:spPr/>
      <dgm:t>
        <a:bodyPr/>
        <a:lstStyle/>
        <a:p>
          <a:r>
            <a:rPr lang="en-US" sz="1600" dirty="0" smtClean="0"/>
            <a:t>Data Availability </a:t>
          </a:r>
          <a:endParaRPr lang="en-US" sz="1600" dirty="0"/>
        </a:p>
      </dgm:t>
    </dgm:pt>
    <dgm:pt modelId="{1730B920-D0D4-4979-90A8-183B9BDF7330}" type="parTrans" cxnId="{3E00E2AB-727C-446F-88D9-CC1253411D54}">
      <dgm:prSet/>
      <dgm:spPr/>
      <dgm:t>
        <a:bodyPr/>
        <a:lstStyle/>
        <a:p>
          <a:endParaRPr lang="en-US"/>
        </a:p>
      </dgm:t>
    </dgm:pt>
    <dgm:pt modelId="{C1A0493C-5602-4C3F-8E49-5FF4F51744A9}" type="sibTrans" cxnId="{3E00E2AB-727C-446F-88D9-CC1253411D54}">
      <dgm:prSet/>
      <dgm:spPr/>
      <dgm:t>
        <a:bodyPr/>
        <a:lstStyle/>
        <a:p>
          <a:endParaRPr lang="en-US"/>
        </a:p>
      </dgm:t>
    </dgm:pt>
    <dgm:pt modelId="{6B341639-9933-4C60-A32F-479E511215E2}">
      <dgm:prSet custT="1"/>
      <dgm:spPr/>
      <dgm:t>
        <a:bodyPr/>
        <a:lstStyle/>
        <a:p>
          <a:r>
            <a:rPr lang="en-US" sz="1600" dirty="0" smtClean="0"/>
            <a:t>Convenient</a:t>
          </a:r>
          <a:endParaRPr lang="en-US" sz="1600" dirty="0"/>
        </a:p>
      </dgm:t>
    </dgm:pt>
    <dgm:pt modelId="{BF9694CE-E7F9-4CFD-AA5C-A67FA73004A5}" type="parTrans" cxnId="{9A74486B-87EE-4C79-94A4-D5F97ECA62AA}">
      <dgm:prSet/>
      <dgm:spPr/>
      <dgm:t>
        <a:bodyPr/>
        <a:lstStyle/>
        <a:p>
          <a:endParaRPr lang="en-US"/>
        </a:p>
      </dgm:t>
    </dgm:pt>
    <dgm:pt modelId="{EB53501E-7FF0-4BF0-AD2A-4778A2445398}" type="sibTrans" cxnId="{9A74486B-87EE-4C79-94A4-D5F97ECA62AA}">
      <dgm:prSet/>
      <dgm:spPr/>
      <dgm:t>
        <a:bodyPr/>
        <a:lstStyle/>
        <a:p>
          <a:endParaRPr lang="en-US"/>
        </a:p>
      </dgm:t>
    </dgm:pt>
    <dgm:pt modelId="{017AACE4-D557-48BB-9268-0C4BD2F7DAE1}" type="pres">
      <dgm:prSet presAssocID="{C42953E7-0B79-416E-8590-8A371BD1789C}" presName="outerComposite" presStyleCnt="0">
        <dgm:presLayoutVars>
          <dgm:chMax val="2"/>
          <dgm:animLvl val="lvl"/>
          <dgm:resizeHandles val="exact"/>
        </dgm:presLayoutVars>
      </dgm:prSet>
      <dgm:spPr/>
      <dgm:t>
        <a:bodyPr/>
        <a:lstStyle/>
        <a:p>
          <a:endParaRPr lang="en-US"/>
        </a:p>
      </dgm:t>
    </dgm:pt>
    <dgm:pt modelId="{3B303F68-B0C0-4B72-82AD-FB96C89947B6}" type="pres">
      <dgm:prSet presAssocID="{C42953E7-0B79-416E-8590-8A371BD1789C}" presName="dummyMaxCanvas" presStyleCnt="0"/>
      <dgm:spPr/>
      <dgm:t>
        <a:bodyPr/>
        <a:lstStyle/>
        <a:p>
          <a:endParaRPr lang="en-US"/>
        </a:p>
      </dgm:t>
    </dgm:pt>
    <dgm:pt modelId="{507C5A85-D51C-49BE-86C6-36383019994B}" type="pres">
      <dgm:prSet presAssocID="{C42953E7-0B79-416E-8590-8A371BD1789C}" presName="parentComposite" presStyleCnt="0"/>
      <dgm:spPr/>
      <dgm:t>
        <a:bodyPr/>
        <a:lstStyle/>
        <a:p>
          <a:endParaRPr lang="en-US"/>
        </a:p>
      </dgm:t>
    </dgm:pt>
    <dgm:pt modelId="{79B2C4CC-5EA2-46E3-ACC7-49CD3BDC0253}" type="pres">
      <dgm:prSet presAssocID="{C42953E7-0B79-416E-8590-8A371BD1789C}" presName="parent1" presStyleLbl="alignAccFollowNode1" presStyleIdx="0" presStyleCnt="4" custScaleX="100585" custScaleY="82645">
        <dgm:presLayoutVars>
          <dgm:chMax val="4"/>
        </dgm:presLayoutVars>
      </dgm:prSet>
      <dgm:spPr/>
      <dgm:t>
        <a:bodyPr/>
        <a:lstStyle/>
        <a:p>
          <a:endParaRPr lang="en-US"/>
        </a:p>
      </dgm:t>
    </dgm:pt>
    <dgm:pt modelId="{C946A1F4-F9BB-4180-8AAB-147BA1C93CB2}" type="pres">
      <dgm:prSet presAssocID="{C42953E7-0B79-416E-8590-8A371BD1789C}" presName="parent2" presStyleLbl="alignAccFollowNode1" presStyleIdx="1" presStyleCnt="4" custScaleX="100585" custScaleY="82645">
        <dgm:presLayoutVars>
          <dgm:chMax val="4"/>
        </dgm:presLayoutVars>
      </dgm:prSet>
      <dgm:spPr/>
      <dgm:t>
        <a:bodyPr/>
        <a:lstStyle/>
        <a:p>
          <a:endParaRPr lang="en-US"/>
        </a:p>
      </dgm:t>
    </dgm:pt>
    <dgm:pt modelId="{20BE9980-835C-438D-B3DE-F92C574CBCD5}" type="pres">
      <dgm:prSet presAssocID="{C42953E7-0B79-416E-8590-8A371BD1789C}" presName="childrenComposite" presStyleCnt="0"/>
      <dgm:spPr/>
      <dgm:t>
        <a:bodyPr/>
        <a:lstStyle/>
        <a:p>
          <a:endParaRPr lang="en-US"/>
        </a:p>
      </dgm:t>
    </dgm:pt>
    <dgm:pt modelId="{BC11090E-FE0B-46C8-9B08-12A3851D9D7C}" type="pres">
      <dgm:prSet presAssocID="{C42953E7-0B79-416E-8590-8A371BD1789C}" presName="dummyMaxCanvas_ChildArea" presStyleCnt="0"/>
      <dgm:spPr/>
      <dgm:t>
        <a:bodyPr/>
        <a:lstStyle/>
        <a:p>
          <a:endParaRPr lang="en-US"/>
        </a:p>
      </dgm:t>
    </dgm:pt>
    <dgm:pt modelId="{C1997A77-99EB-465B-A5FF-C39CBB9A15A4}" type="pres">
      <dgm:prSet presAssocID="{C42953E7-0B79-416E-8590-8A371BD1789C}" presName="fulcrum" presStyleLbl="alignAccFollowNode1" presStyleIdx="2" presStyleCnt="4"/>
      <dgm:spPr/>
      <dgm:t>
        <a:bodyPr/>
        <a:lstStyle/>
        <a:p>
          <a:endParaRPr lang="en-US"/>
        </a:p>
      </dgm:t>
    </dgm:pt>
    <dgm:pt modelId="{71A83439-F89B-44FA-921C-82F10DD1E7B2}" type="pres">
      <dgm:prSet presAssocID="{C42953E7-0B79-416E-8590-8A371BD1789C}" presName="balance_34" presStyleLbl="alignAccFollowNode1" presStyleIdx="3" presStyleCnt="4">
        <dgm:presLayoutVars>
          <dgm:bulletEnabled val="1"/>
        </dgm:presLayoutVars>
      </dgm:prSet>
      <dgm:spPr/>
      <dgm:t>
        <a:bodyPr/>
        <a:lstStyle/>
        <a:p>
          <a:endParaRPr lang="en-US"/>
        </a:p>
      </dgm:t>
    </dgm:pt>
    <dgm:pt modelId="{9E6BAF0D-A945-4B88-B95B-FD6F69902A94}" type="pres">
      <dgm:prSet presAssocID="{C42953E7-0B79-416E-8590-8A371BD1789C}" presName="right_34_1" presStyleLbl="node1" presStyleIdx="0" presStyleCnt="7" custScaleX="90909" custScaleY="90909">
        <dgm:presLayoutVars>
          <dgm:bulletEnabled val="1"/>
        </dgm:presLayoutVars>
      </dgm:prSet>
      <dgm:spPr/>
      <dgm:t>
        <a:bodyPr/>
        <a:lstStyle/>
        <a:p>
          <a:endParaRPr lang="en-US"/>
        </a:p>
      </dgm:t>
    </dgm:pt>
    <dgm:pt modelId="{D9AE6E18-F118-41B5-A135-4739702FD5A6}" type="pres">
      <dgm:prSet presAssocID="{C42953E7-0B79-416E-8590-8A371BD1789C}" presName="right_34_2" presStyleLbl="node1" presStyleIdx="1" presStyleCnt="7" custScaleX="90909" custScaleY="90909">
        <dgm:presLayoutVars>
          <dgm:bulletEnabled val="1"/>
        </dgm:presLayoutVars>
      </dgm:prSet>
      <dgm:spPr/>
      <dgm:t>
        <a:bodyPr/>
        <a:lstStyle/>
        <a:p>
          <a:endParaRPr lang="en-US"/>
        </a:p>
      </dgm:t>
    </dgm:pt>
    <dgm:pt modelId="{60CE86B5-BE25-4255-9685-22F149F21D39}" type="pres">
      <dgm:prSet presAssocID="{C42953E7-0B79-416E-8590-8A371BD1789C}" presName="right_34_3" presStyleLbl="node1" presStyleIdx="2" presStyleCnt="7" custScaleX="90909" custScaleY="90909">
        <dgm:presLayoutVars>
          <dgm:bulletEnabled val="1"/>
        </dgm:presLayoutVars>
      </dgm:prSet>
      <dgm:spPr/>
      <dgm:t>
        <a:bodyPr/>
        <a:lstStyle/>
        <a:p>
          <a:endParaRPr lang="en-US"/>
        </a:p>
      </dgm:t>
    </dgm:pt>
    <dgm:pt modelId="{061536AD-8821-4BA3-9309-BCC7D3F36090}" type="pres">
      <dgm:prSet presAssocID="{C42953E7-0B79-416E-8590-8A371BD1789C}" presName="right_34_4" presStyleLbl="node1" presStyleIdx="3" presStyleCnt="7" custScaleX="90909" custScaleY="90909">
        <dgm:presLayoutVars>
          <dgm:bulletEnabled val="1"/>
        </dgm:presLayoutVars>
      </dgm:prSet>
      <dgm:spPr/>
      <dgm:t>
        <a:bodyPr/>
        <a:lstStyle/>
        <a:p>
          <a:endParaRPr lang="en-US"/>
        </a:p>
      </dgm:t>
    </dgm:pt>
    <dgm:pt modelId="{DD3F0622-A283-4B10-B36D-9B7CD7247338}" type="pres">
      <dgm:prSet presAssocID="{C42953E7-0B79-416E-8590-8A371BD1789C}" presName="left_34_1" presStyleLbl="node1" presStyleIdx="4" presStyleCnt="7">
        <dgm:presLayoutVars>
          <dgm:bulletEnabled val="1"/>
        </dgm:presLayoutVars>
      </dgm:prSet>
      <dgm:spPr/>
      <dgm:t>
        <a:bodyPr/>
        <a:lstStyle/>
        <a:p>
          <a:endParaRPr lang="en-US"/>
        </a:p>
      </dgm:t>
    </dgm:pt>
    <dgm:pt modelId="{28D58AE2-6D12-42B0-B7BF-3356AAD44E41}" type="pres">
      <dgm:prSet presAssocID="{C42953E7-0B79-416E-8590-8A371BD1789C}" presName="left_34_2" presStyleLbl="node1" presStyleIdx="5" presStyleCnt="7">
        <dgm:presLayoutVars>
          <dgm:bulletEnabled val="1"/>
        </dgm:presLayoutVars>
      </dgm:prSet>
      <dgm:spPr/>
      <dgm:t>
        <a:bodyPr/>
        <a:lstStyle/>
        <a:p>
          <a:endParaRPr lang="en-US"/>
        </a:p>
      </dgm:t>
    </dgm:pt>
    <dgm:pt modelId="{9937CADB-9130-49B8-AE27-444BCCD5F085}" type="pres">
      <dgm:prSet presAssocID="{C42953E7-0B79-416E-8590-8A371BD1789C}" presName="left_34_3" presStyleLbl="node1" presStyleIdx="6" presStyleCnt="7">
        <dgm:presLayoutVars>
          <dgm:bulletEnabled val="1"/>
        </dgm:presLayoutVars>
      </dgm:prSet>
      <dgm:spPr/>
      <dgm:t>
        <a:bodyPr/>
        <a:lstStyle/>
        <a:p>
          <a:endParaRPr lang="en-US"/>
        </a:p>
      </dgm:t>
    </dgm:pt>
  </dgm:ptLst>
  <dgm:cxnLst>
    <dgm:cxn modelId="{68E6B10E-80C6-4548-BD7B-91A7DDBD454A}" srcId="{3691C29C-F5DB-44CD-8BC8-C2D5662D230C}" destId="{F81ACF25-AA54-4009-BFCB-E9D78B8E8923}" srcOrd="0" destOrd="0" parTransId="{D79E3726-5282-4239-ACEB-B620B6B3BE5D}" sibTransId="{00AD548D-2E49-43C4-8089-BB146B3A04A5}"/>
    <dgm:cxn modelId="{45E8413C-C73C-40A3-BC07-B6660EA329CA}" srcId="{C42953E7-0B79-416E-8590-8A371BD1789C}" destId="{A65D1A54-1981-4FE4-9305-B67A7C38F013}" srcOrd="2" destOrd="0" parTransId="{323F0F41-B8AF-49A8-9EF6-B196C488A984}" sibTransId="{889D1892-F214-4007-99DD-D2A7FBD77E7B}"/>
    <dgm:cxn modelId="{306B071D-9BC2-45AB-8195-D1AF6A3FFEFD}" type="presOf" srcId="{3691C29C-F5DB-44CD-8BC8-C2D5662D230C}" destId="{79B2C4CC-5EA2-46E3-ACC7-49CD3BDC0253}" srcOrd="0" destOrd="0" presId="urn:microsoft.com/office/officeart/2005/8/layout/balance1"/>
    <dgm:cxn modelId="{9A74486B-87EE-4C79-94A4-D5F97ECA62AA}" srcId="{1D5D2FC7-A25E-4442-9E39-DF26E6A17A98}" destId="{6B341639-9933-4C60-A32F-479E511215E2}" srcOrd="3" destOrd="0" parTransId="{BF9694CE-E7F9-4CFD-AA5C-A67FA73004A5}" sibTransId="{EB53501E-7FF0-4BF0-AD2A-4778A2445398}"/>
    <dgm:cxn modelId="{8EABF500-E4B6-45B9-B1BC-9214F9CC20F9}" srcId="{1D5D2FC7-A25E-4442-9E39-DF26E6A17A98}" destId="{1C52735B-EBFD-4743-A980-76536B014C1D}" srcOrd="2" destOrd="0" parTransId="{096DBBD1-D305-4604-AD83-8740B552A939}" sibTransId="{9ABCADCD-242E-4ABD-85A4-3CA3E39777CC}"/>
    <dgm:cxn modelId="{6B751529-02C6-4FB7-A616-18EE5683293F}" type="presOf" srcId="{1D5D2FC7-A25E-4442-9E39-DF26E6A17A98}" destId="{C946A1F4-F9BB-4180-8AAB-147BA1C93CB2}" srcOrd="0" destOrd="0" presId="urn:microsoft.com/office/officeart/2005/8/layout/balance1"/>
    <dgm:cxn modelId="{CEC738A0-E476-4595-92CC-36F6796A74E1}" srcId="{1D5D2FC7-A25E-4442-9E39-DF26E6A17A98}" destId="{84969FAA-2FCE-45E2-9D05-7BBFD9278EF5}" srcOrd="0" destOrd="0" parTransId="{4155A727-6E0E-4512-915D-569389C421E0}" sibTransId="{D9202624-0AA4-4F9F-AED0-C8E30B8C6278}"/>
    <dgm:cxn modelId="{9DE62718-60C9-49E5-AC60-6DB4957FE04F}" type="presOf" srcId="{6B341639-9933-4C60-A32F-479E511215E2}" destId="{061536AD-8821-4BA3-9309-BCC7D3F36090}" srcOrd="0" destOrd="0" presId="urn:microsoft.com/office/officeart/2005/8/layout/balance1"/>
    <dgm:cxn modelId="{0E9FCEEF-671E-4AC7-BBA4-EA764A7065B6}" type="presOf" srcId="{C6ED26AA-82B4-44D4-B3B1-2C3AB0BBB972}" destId="{9937CADB-9130-49B8-AE27-444BCCD5F085}" srcOrd="0" destOrd="0" presId="urn:microsoft.com/office/officeart/2005/8/layout/balance1"/>
    <dgm:cxn modelId="{12E4525C-A8B1-45C8-AB3F-BFA2E33C1AB0}" type="presOf" srcId="{84969FAA-2FCE-45E2-9D05-7BBFD9278EF5}" destId="{9E6BAF0D-A945-4B88-B95B-FD6F69902A94}" srcOrd="0" destOrd="0" presId="urn:microsoft.com/office/officeart/2005/8/layout/balance1"/>
    <dgm:cxn modelId="{51D3F510-F459-4EB4-A79B-A8E16FD9988D}" type="presOf" srcId="{1C52735B-EBFD-4743-A980-76536B014C1D}" destId="{60CE86B5-BE25-4255-9685-22F149F21D39}" srcOrd="0" destOrd="0" presId="urn:microsoft.com/office/officeart/2005/8/layout/balance1"/>
    <dgm:cxn modelId="{6BBD07CE-FE79-457F-B10A-7DEF2FE97FB6}" type="presOf" srcId="{C42953E7-0B79-416E-8590-8A371BD1789C}" destId="{017AACE4-D557-48BB-9268-0C4BD2F7DAE1}" srcOrd="0" destOrd="0" presId="urn:microsoft.com/office/officeart/2005/8/layout/balance1"/>
    <dgm:cxn modelId="{6E49CC48-9657-48A0-96C7-7300440A6C9D}" srcId="{C42953E7-0B79-416E-8590-8A371BD1789C}" destId="{3691C29C-F5DB-44CD-8BC8-C2D5662D230C}" srcOrd="0" destOrd="0" parTransId="{D64FCF2C-05D1-4692-B6AC-1E542DCE6A04}" sibTransId="{DA41222D-EDA1-463A-B616-5DB03697206F}"/>
    <dgm:cxn modelId="{3E00E2AB-727C-446F-88D9-CC1253411D54}" srcId="{3691C29C-F5DB-44CD-8BC8-C2D5662D230C}" destId="{D73336B8-3FE6-4414-97F7-8DD36B72DFBE}" srcOrd="1" destOrd="0" parTransId="{1730B920-D0D4-4979-90A8-183B9BDF7330}" sibTransId="{C1A0493C-5602-4C3F-8E49-5FF4F51744A9}"/>
    <dgm:cxn modelId="{931FA869-3218-48E3-82AE-900A117D54C9}" srcId="{1D5D2FC7-A25E-4442-9E39-DF26E6A17A98}" destId="{F04242FA-9581-4409-BD51-E7052709BDA1}" srcOrd="1" destOrd="0" parTransId="{4E6AE8EE-97D9-4E62-A225-ADC37AE6B73D}" sibTransId="{10D07169-B0CD-436B-8DB3-18B15B55CB77}"/>
    <dgm:cxn modelId="{5415B3CB-2B70-483B-8AA1-5515E7DB684E}" type="presOf" srcId="{D73336B8-3FE6-4414-97F7-8DD36B72DFBE}" destId="{28D58AE2-6D12-42B0-B7BF-3356AAD44E41}" srcOrd="0" destOrd="0" presId="urn:microsoft.com/office/officeart/2005/8/layout/balance1"/>
    <dgm:cxn modelId="{EF32318E-44F8-451B-9261-198ABEB77B6C}" type="presOf" srcId="{F81ACF25-AA54-4009-BFCB-E9D78B8E8923}" destId="{DD3F0622-A283-4B10-B36D-9B7CD7247338}" srcOrd="0" destOrd="0" presId="urn:microsoft.com/office/officeart/2005/8/layout/balance1"/>
    <dgm:cxn modelId="{1EBB8683-6CFA-4EFB-BA14-172BB49982CC}" srcId="{3691C29C-F5DB-44CD-8BC8-C2D5662D230C}" destId="{C6ED26AA-82B4-44D4-B3B1-2C3AB0BBB972}" srcOrd="2" destOrd="0" parTransId="{FD8D6450-D8DF-4E0D-871D-D6E05FE869B1}" sibTransId="{A1CF523C-4312-494F-B05D-CB5D2AB1E9EA}"/>
    <dgm:cxn modelId="{834029E5-A485-4DE8-BD98-15547E9E6D8B}" srcId="{C42953E7-0B79-416E-8590-8A371BD1789C}" destId="{1D5D2FC7-A25E-4442-9E39-DF26E6A17A98}" srcOrd="1" destOrd="0" parTransId="{40E6BEEA-BD1C-4883-B1A4-778CB1FC3239}" sibTransId="{DAB6F304-31D2-47C7-BC0A-7CD4AC266260}"/>
    <dgm:cxn modelId="{E5AC9BFF-D8A5-471A-8612-8B1F0692C8A2}" type="presOf" srcId="{F04242FA-9581-4409-BD51-E7052709BDA1}" destId="{D9AE6E18-F118-41B5-A135-4739702FD5A6}" srcOrd="0" destOrd="0" presId="urn:microsoft.com/office/officeart/2005/8/layout/balance1"/>
    <dgm:cxn modelId="{051BA0ED-9CB3-452C-A6FB-D94213770C04}" type="presParOf" srcId="{017AACE4-D557-48BB-9268-0C4BD2F7DAE1}" destId="{3B303F68-B0C0-4B72-82AD-FB96C89947B6}" srcOrd="0" destOrd="0" presId="urn:microsoft.com/office/officeart/2005/8/layout/balance1"/>
    <dgm:cxn modelId="{8AEDF5E5-56E8-4DE7-BCF8-97C918651FE8}" type="presParOf" srcId="{017AACE4-D557-48BB-9268-0C4BD2F7DAE1}" destId="{507C5A85-D51C-49BE-86C6-36383019994B}" srcOrd="1" destOrd="0" presId="urn:microsoft.com/office/officeart/2005/8/layout/balance1"/>
    <dgm:cxn modelId="{83667D22-5652-4374-8AF6-277D14EA6614}" type="presParOf" srcId="{507C5A85-D51C-49BE-86C6-36383019994B}" destId="{79B2C4CC-5EA2-46E3-ACC7-49CD3BDC0253}" srcOrd="0" destOrd="0" presId="urn:microsoft.com/office/officeart/2005/8/layout/balance1"/>
    <dgm:cxn modelId="{381ED10B-F6B8-4C43-BBCB-8121A243CDBA}" type="presParOf" srcId="{507C5A85-D51C-49BE-86C6-36383019994B}" destId="{C946A1F4-F9BB-4180-8AAB-147BA1C93CB2}" srcOrd="1" destOrd="0" presId="urn:microsoft.com/office/officeart/2005/8/layout/balance1"/>
    <dgm:cxn modelId="{C8365FE2-8675-4758-BD88-5D444655B053}" type="presParOf" srcId="{017AACE4-D557-48BB-9268-0C4BD2F7DAE1}" destId="{20BE9980-835C-438D-B3DE-F92C574CBCD5}" srcOrd="2" destOrd="0" presId="urn:microsoft.com/office/officeart/2005/8/layout/balance1"/>
    <dgm:cxn modelId="{60CE1021-8906-4250-BEEE-84D26E19AE92}" type="presParOf" srcId="{20BE9980-835C-438D-B3DE-F92C574CBCD5}" destId="{BC11090E-FE0B-46C8-9B08-12A3851D9D7C}" srcOrd="0" destOrd="0" presId="urn:microsoft.com/office/officeart/2005/8/layout/balance1"/>
    <dgm:cxn modelId="{380CD504-10D1-4A62-8FAD-E69F06BAF7E6}" type="presParOf" srcId="{20BE9980-835C-438D-B3DE-F92C574CBCD5}" destId="{C1997A77-99EB-465B-A5FF-C39CBB9A15A4}" srcOrd="1" destOrd="0" presId="urn:microsoft.com/office/officeart/2005/8/layout/balance1"/>
    <dgm:cxn modelId="{ED2BB8B2-E092-403C-A018-0B0E936FD244}" type="presParOf" srcId="{20BE9980-835C-438D-B3DE-F92C574CBCD5}" destId="{71A83439-F89B-44FA-921C-82F10DD1E7B2}" srcOrd="2" destOrd="0" presId="urn:microsoft.com/office/officeart/2005/8/layout/balance1"/>
    <dgm:cxn modelId="{1BEA8A07-4AB8-4130-804D-A1C53DE361F7}" type="presParOf" srcId="{20BE9980-835C-438D-B3DE-F92C574CBCD5}" destId="{9E6BAF0D-A945-4B88-B95B-FD6F69902A94}" srcOrd="3" destOrd="0" presId="urn:microsoft.com/office/officeart/2005/8/layout/balance1"/>
    <dgm:cxn modelId="{6AC17AB5-6CE8-4780-8F76-936C8BA04F1B}" type="presParOf" srcId="{20BE9980-835C-438D-B3DE-F92C574CBCD5}" destId="{D9AE6E18-F118-41B5-A135-4739702FD5A6}" srcOrd="4" destOrd="0" presId="urn:microsoft.com/office/officeart/2005/8/layout/balance1"/>
    <dgm:cxn modelId="{F599B346-9231-40AA-A97F-DEF768739E2F}" type="presParOf" srcId="{20BE9980-835C-438D-B3DE-F92C574CBCD5}" destId="{60CE86B5-BE25-4255-9685-22F149F21D39}" srcOrd="5" destOrd="0" presId="urn:microsoft.com/office/officeart/2005/8/layout/balance1"/>
    <dgm:cxn modelId="{B776F6EA-644C-430E-BD80-64E31B37FB77}" type="presParOf" srcId="{20BE9980-835C-438D-B3DE-F92C574CBCD5}" destId="{061536AD-8821-4BA3-9309-BCC7D3F36090}" srcOrd="6" destOrd="0" presId="urn:microsoft.com/office/officeart/2005/8/layout/balance1"/>
    <dgm:cxn modelId="{4F2C3F25-1303-4D01-9966-E40C14F986F1}" type="presParOf" srcId="{20BE9980-835C-438D-B3DE-F92C574CBCD5}" destId="{DD3F0622-A283-4B10-B36D-9B7CD7247338}" srcOrd="7" destOrd="0" presId="urn:microsoft.com/office/officeart/2005/8/layout/balance1"/>
    <dgm:cxn modelId="{C2232338-EC8F-4717-8D9F-E104EF573411}" type="presParOf" srcId="{20BE9980-835C-438D-B3DE-F92C574CBCD5}" destId="{28D58AE2-6D12-42B0-B7BF-3356AAD44E41}" srcOrd="8" destOrd="0" presId="urn:microsoft.com/office/officeart/2005/8/layout/balance1"/>
    <dgm:cxn modelId="{BB2B930B-8205-44D3-A820-6FE06EE82F8D}" type="presParOf" srcId="{20BE9980-835C-438D-B3DE-F92C574CBCD5}" destId="{9937CADB-9130-49B8-AE27-444BCCD5F085}" srcOrd="9" destOrd="0" presId="urn:microsoft.com/office/officeart/2005/8/layout/balance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5CA254BF-5F4B-444D-9C94-2D082E86471D}" type="doc">
      <dgm:prSet loTypeId="urn:microsoft.com/office/officeart/2005/8/layout/radial3" loCatId="cycle" qsTypeId="urn:microsoft.com/office/officeart/2005/8/quickstyle/simple2" qsCatId="simple" csTypeId="urn:microsoft.com/office/officeart/2005/8/colors/colorful2" csCatId="colorful" phldr="1"/>
      <dgm:spPr/>
      <dgm:t>
        <a:bodyPr/>
        <a:lstStyle/>
        <a:p>
          <a:endParaRPr lang="en-US"/>
        </a:p>
      </dgm:t>
    </dgm:pt>
    <dgm:pt modelId="{F8E9BFF1-BEE7-4960-9525-47EDD2381A20}">
      <dgm:prSet phldrT="[Text]"/>
      <dgm:spPr>
        <a:blipFill rotWithShape="0">
          <a:blip xmlns:r="http://schemas.openxmlformats.org/officeDocument/2006/relationships" r:embed="rId1"/>
          <a:stretch>
            <a:fillRect/>
          </a:stretch>
        </a:blipFill>
      </dgm:spPr>
      <dgm:t>
        <a:bodyPr/>
        <a:lstStyle/>
        <a:p>
          <a:r>
            <a:rPr lang="en-US" dirty="0" smtClean="0"/>
            <a:t>Security</a:t>
          </a:r>
          <a:endParaRPr lang="en-US" dirty="0"/>
        </a:p>
      </dgm:t>
    </dgm:pt>
    <dgm:pt modelId="{5D77125B-03BE-4B4D-9629-FA7BF7A434F4}" type="parTrans" cxnId="{C2C95932-FB37-4529-BB25-7EA047FD921D}">
      <dgm:prSet/>
      <dgm:spPr/>
      <dgm:t>
        <a:bodyPr/>
        <a:lstStyle/>
        <a:p>
          <a:endParaRPr lang="en-US"/>
        </a:p>
      </dgm:t>
    </dgm:pt>
    <dgm:pt modelId="{9A77CEA9-ACE7-48C8-BF4F-18ABD4B61453}" type="sibTrans" cxnId="{C2C95932-FB37-4529-BB25-7EA047FD921D}">
      <dgm:prSet/>
      <dgm:spPr/>
      <dgm:t>
        <a:bodyPr/>
        <a:lstStyle/>
        <a:p>
          <a:endParaRPr lang="en-US"/>
        </a:p>
      </dgm:t>
    </dgm:pt>
    <dgm:pt modelId="{8585956A-94AA-4F0F-B69C-36A7C9767809}">
      <dgm:prSet phldrT="[Text]"/>
      <dgm:spPr/>
      <dgm:t>
        <a:bodyPr/>
        <a:lstStyle/>
        <a:p>
          <a:r>
            <a:rPr lang="en-US" dirty="0" smtClean="0"/>
            <a:t>Compliance</a:t>
          </a:r>
          <a:endParaRPr lang="en-US" dirty="0"/>
        </a:p>
      </dgm:t>
    </dgm:pt>
    <dgm:pt modelId="{E653434D-E05B-4572-BA87-9A854065C640}" type="parTrans" cxnId="{ED367311-E80F-4A2F-9ADD-52E361CB88A4}">
      <dgm:prSet/>
      <dgm:spPr/>
      <dgm:t>
        <a:bodyPr/>
        <a:lstStyle/>
        <a:p>
          <a:endParaRPr lang="en-US"/>
        </a:p>
      </dgm:t>
    </dgm:pt>
    <dgm:pt modelId="{38163D1F-7182-4C64-A36D-C1FD04A5DD4D}" type="sibTrans" cxnId="{ED367311-E80F-4A2F-9ADD-52E361CB88A4}">
      <dgm:prSet/>
      <dgm:spPr/>
      <dgm:t>
        <a:bodyPr/>
        <a:lstStyle/>
        <a:p>
          <a:endParaRPr lang="en-US"/>
        </a:p>
      </dgm:t>
    </dgm:pt>
    <dgm:pt modelId="{3F640FC9-BA07-42FE-B3D2-895C58520415}">
      <dgm:prSet phldrT="[Text]"/>
      <dgm:spPr/>
      <dgm:t>
        <a:bodyPr/>
        <a:lstStyle/>
        <a:p>
          <a:r>
            <a:rPr lang="en-US" dirty="0" smtClean="0"/>
            <a:t>Availability</a:t>
          </a:r>
          <a:endParaRPr lang="en-US" dirty="0"/>
        </a:p>
      </dgm:t>
    </dgm:pt>
    <dgm:pt modelId="{C912B121-4700-4F29-9753-02B21B0C8F57}" type="parTrans" cxnId="{4E2350B2-5DA4-455F-9BBE-68B1B13D413F}">
      <dgm:prSet/>
      <dgm:spPr/>
      <dgm:t>
        <a:bodyPr/>
        <a:lstStyle/>
        <a:p>
          <a:endParaRPr lang="en-US"/>
        </a:p>
      </dgm:t>
    </dgm:pt>
    <dgm:pt modelId="{55CC767F-E878-4C58-882E-B25E571CBB50}" type="sibTrans" cxnId="{4E2350B2-5DA4-455F-9BBE-68B1B13D413F}">
      <dgm:prSet/>
      <dgm:spPr/>
      <dgm:t>
        <a:bodyPr/>
        <a:lstStyle/>
        <a:p>
          <a:endParaRPr lang="en-US"/>
        </a:p>
      </dgm:t>
    </dgm:pt>
    <dgm:pt modelId="{52A10B09-E733-4B32-89D4-86D781F23224}">
      <dgm:prSet phldrT="[Text]"/>
      <dgm:spPr/>
      <dgm:t>
        <a:bodyPr/>
        <a:lstStyle/>
        <a:p>
          <a:r>
            <a:rPr lang="en-US" dirty="0" smtClean="0"/>
            <a:t>Integrity </a:t>
          </a:r>
          <a:endParaRPr lang="en-US" dirty="0"/>
        </a:p>
      </dgm:t>
    </dgm:pt>
    <dgm:pt modelId="{873CF251-22A4-43D9-B69F-AEC684183662}" type="parTrans" cxnId="{40629970-A419-4576-8566-AC8DC887A4D6}">
      <dgm:prSet/>
      <dgm:spPr/>
      <dgm:t>
        <a:bodyPr/>
        <a:lstStyle/>
        <a:p>
          <a:endParaRPr lang="en-US"/>
        </a:p>
      </dgm:t>
    </dgm:pt>
    <dgm:pt modelId="{F416FF31-2A4E-4593-AADE-5932AEBCBBFC}" type="sibTrans" cxnId="{40629970-A419-4576-8566-AC8DC887A4D6}">
      <dgm:prSet/>
      <dgm:spPr/>
      <dgm:t>
        <a:bodyPr/>
        <a:lstStyle/>
        <a:p>
          <a:endParaRPr lang="en-US"/>
        </a:p>
      </dgm:t>
    </dgm:pt>
    <dgm:pt modelId="{8D72CA07-670E-49EE-8A61-E87982281316}">
      <dgm:prSet phldrT="[Text]"/>
      <dgm:spPr/>
      <dgm:t>
        <a:bodyPr/>
        <a:lstStyle/>
        <a:p>
          <a:r>
            <a:rPr lang="en-US" dirty="0" smtClean="0"/>
            <a:t>Legal Risks</a:t>
          </a:r>
          <a:endParaRPr lang="en-US" dirty="0"/>
        </a:p>
      </dgm:t>
    </dgm:pt>
    <dgm:pt modelId="{193616CE-35B3-497A-B52E-D3F4EB2A9EF5}" type="parTrans" cxnId="{68AFF83A-FEC9-4230-94B0-FE1BAE6B3E66}">
      <dgm:prSet/>
      <dgm:spPr/>
      <dgm:t>
        <a:bodyPr/>
        <a:lstStyle/>
        <a:p>
          <a:endParaRPr lang="en-US"/>
        </a:p>
      </dgm:t>
    </dgm:pt>
    <dgm:pt modelId="{8A545EE5-E1C3-4C65-96FF-BC9E402F88EB}" type="sibTrans" cxnId="{68AFF83A-FEC9-4230-94B0-FE1BAE6B3E66}">
      <dgm:prSet/>
      <dgm:spPr/>
      <dgm:t>
        <a:bodyPr/>
        <a:lstStyle/>
        <a:p>
          <a:endParaRPr lang="en-US"/>
        </a:p>
      </dgm:t>
    </dgm:pt>
    <dgm:pt modelId="{928B72A3-6D02-461E-ADE0-1E1757FCCCB2}">
      <dgm:prSet/>
      <dgm:spPr/>
      <dgm:t>
        <a:bodyPr/>
        <a:lstStyle/>
        <a:p>
          <a:r>
            <a:rPr lang="en-US" dirty="0" smtClean="0"/>
            <a:t>Identity &amp; Access Management </a:t>
          </a:r>
          <a:endParaRPr lang="en-US" dirty="0"/>
        </a:p>
      </dgm:t>
    </dgm:pt>
    <dgm:pt modelId="{DBEA98BB-D772-4F63-83CC-D3920AB1AE62}" type="parTrans" cxnId="{C7255672-85DB-4DC7-AF8F-55EBD0AB9498}">
      <dgm:prSet/>
      <dgm:spPr/>
      <dgm:t>
        <a:bodyPr/>
        <a:lstStyle/>
        <a:p>
          <a:endParaRPr lang="en-US"/>
        </a:p>
      </dgm:t>
    </dgm:pt>
    <dgm:pt modelId="{79F9EB0F-8E84-42F9-9544-F207AEA5EDA4}" type="sibTrans" cxnId="{C7255672-85DB-4DC7-AF8F-55EBD0AB9498}">
      <dgm:prSet/>
      <dgm:spPr/>
      <dgm:t>
        <a:bodyPr/>
        <a:lstStyle/>
        <a:p>
          <a:endParaRPr lang="en-US"/>
        </a:p>
      </dgm:t>
    </dgm:pt>
    <dgm:pt modelId="{05E7F0F5-2BF5-4251-8903-990135A737B3}">
      <dgm:prSet/>
      <dgm:spPr/>
      <dgm:t>
        <a:bodyPr/>
        <a:lstStyle/>
        <a:p>
          <a:r>
            <a:rPr lang="en-US" dirty="0" smtClean="0"/>
            <a:t>3</a:t>
          </a:r>
          <a:r>
            <a:rPr lang="en-US" baseline="30000" dirty="0" smtClean="0"/>
            <a:t>rd</a:t>
          </a:r>
          <a:r>
            <a:rPr lang="en-US" dirty="0" smtClean="0"/>
            <a:t> Party Provider</a:t>
          </a:r>
          <a:endParaRPr lang="en-US" dirty="0"/>
        </a:p>
      </dgm:t>
    </dgm:pt>
    <dgm:pt modelId="{BE0E4D1E-DC31-4AE3-A75B-BCD744CF2D19}" type="parTrans" cxnId="{E869EE16-1A6C-4E96-A894-F68479C720FB}">
      <dgm:prSet/>
      <dgm:spPr/>
      <dgm:t>
        <a:bodyPr/>
        <a:lstStyle/>
        <a:p>
          <a:endParaRPr lang="en-US"/>
        </a:p>
      </dgm:t>
    </dgm:pt>
    <dgm:pt modelId="{7A053761-364A-46EB-BBB5-26CDE466C43B}" type="sibTrans" cxnId="{E869EE16-1A6C-4E96-A894-F68479C720FB}">
      <dgm:prSet/>
      <dgm:spPr/>
      <dgm:t>
        <a:bodyPr/>
        <a:lstStyle/>
        <a:p>
          <a:endParaRPr lang="en-US"/>
        </a:p>
      </dgm:t>
    </dgm:pt>
    <dgm:pt modelId="{CF160D04-E0C7-4496-A116-929BC474A9ED}" type="pres">
      <dgm:prSet presAssocID="{5CA254BF-5F4B-444D-9C94-2D082E86471D}" presName="composite" presStyleCnt="0">
        <dgm:presLayoutVars>
          <dgm:chMax val="1"/>
          <dgm:dir/>
          <dgm:resizeHandles val="exact"/>
        </dgm:presLayoutVars>
      </dgm:prSet>
      <dgm:spPr/>
      <dgm:t>
        <a:bodyPr/>
        <a:lstStyle/>
        <a:p>
          <a:endParaRPr lang="en-US"/>
        </a:p>
      </dgm:t>
    </dgm:pt>
    <dgm:pt modelId="{48B71969-806C-4F00-BE6D-DD4D172D3384}" type="pres">
      <dgm:prSet presAssocID="{5CA254BF-5F4B-444D-9C94-2D082E86471D}" presName="radial" presStyleCnt="0">
        <dgm:presLayoutVars>
          <dgm:animLvl val="ctr"/>
        </dgm:presLayoutVars>
      </dgm:prSet>
      <dgm:spPr/>
      <dgm:t>
        <a:bodyPr/>
        <a:lstStyle/>
        <a:p>
          <a:endParaRPr lang="en-US"/>
        </a:p>
      </dgm:t>
    </dgm:pt>
    <dgm:pt modelId="{1BF90AF2-A97F-492C-BB26-7EF2182C0E00}" type="pres">
      <dgm:prSet presAssocID="{F8E9BFF1-BEE7-4960-9525-47EDD2381A20}" presName="centerShape" presStyleLbl="vennNode1" presStyleIdx="0" presStyleCnt="7" custScaleX="180283" custScaleY="149200" custLinFactNeighborX="-2386" custLinFactNeighborY="-11932"/>
      <dgm:spPr/>
      <dgm:t>
        <a:bodyPr/>
        <a:lstStyle/>
        <a:p>
          <a:endParaRPr lang="en-US"/>
        </a:p>
      </dgm:t>
    </dgm:pt>
    <dgm:pt modelId="{2CC529C0-366A-4522-A042-4353E59A3BA1}" type="pres">
      <dgm:prSet presAssocID="{8585956A-94AA-4F0F-B69C-36A7C9767809}" presName="node" presStyleLbl="vennNode1" presStyleIdx="1" presStyleCnt="7" custAng="0" custRadScaleRad="139535" custRadScaleInc="-118183">
        <dgm:presLayoutVars>
          <dgm:bulletEnabled val="1"/>
        </dgm:presLayoutVars>
      </dgm:prSet>
      <dgm:spPr/>
      <dgm:t>
        <a:bodyPr/>
        <a:lstStyle/>
        <a:p>
          <a:endParaRPr lang="en-US"/>
        </a:p>
      </dgm:t>
    </dgm:pt>
    <dgm:pt modelId="{3236F1E5-7042-4BBE-846D-9D2C78B6E095}" type="pres">
      <dgm:prSet presAssocID="{3F640FC9-BA07-42FE-B3D2-895C58520415}" presName="node" presStyleLbl="vennNode1" presStyleIdx="2" presStyleCnt="7" custRadScaleRad="117059" custRadScaleInc="-9518">
        <dgm:presLayoutVars>
          <dgm:bulletEnabled val="1"/>
        </dgm:presLayoutVars>
      </dgm:prSet>
      <dgm:spPr/>
      <dgm:t>
        <a:bodyPr/>
        <a:lstStyle/>
        <a:p>
          <a:endParaRPr lang="en-US"/>
        </a:p>
      </dgm:t>
    </dgm:pt>
    <dgm:pt modelId="{4F07094F-61FC-4FEE-9396-7CDF6E1142AE}" type="pres">
      <dgm:prSet presAssocID="{52A10B09-E733-4B32-89D4-86D781F23224}" presName="node" presStyleLbl="vennNode1" presStyleIdx="3" presStyleCnt="7" custRadScaleRad="91967" custRadScaleInc="4478">
        <dgm:presLayoutVars>
          <dgm:bulletEnabled val="1"/>
        </dgm:presLayoutVars>
      </dgm:prSet>
      <dgm:spPr/>
      <dgm:t>
        <a:bodyPr/>
        <a:lstStyle/>
        <a:p>
          <a:endParaRPr lang="en-US"/>
        </a:p>
      </dgm:t>
    </dgm:pt>
    <dgm:pt modelId="{8020B611-9C70-41C4-8DA0-2CEC29DABCDD}" type="pres">
      <dgm:prSet presAssocID="{928B72A3-6D02-461E-ADE0-1E1757FCCCB2}" presName="node" presStyleLbl="vennNode1" presStyleIdx="4" presStyleCnt="7" custRadScaleRad="59904" custRadScaleInc="14116">
        <dgm:presLayoutVars>
          <dgm:bulletEnabled val="1"/>
        </dgm:presLayoutVars>
      </dgm:prSet>
      <dgm:spPr/>
      <dgm:t>
        <a:bodyPr/>
        <a:lstStyle/>
        <a:p>
          <a:endParaRPr lang="en-US"/>
        </a:p>
      </dgm:t>
    </dgm:pt>
    <dgm:pt modelId="{C8829C48-B5EC-4FB8-8F46-487C630A3119}" type="pres">
      <dgm:prSet presAssocID="{05E7F0F5-2BF5-4251-8903-990135A737B3}" presName="node" presStyleLbl="vennNode1" presStyleIdx="5" presStyleCnt="7" custAng="0" custRadScaleRad="111739" custRadScaleInc="6016">
        <dgm:presLayoutVars>
          <dgm:bulletEnabled val="1"/>
        </dgm:presLayoutVars>
      </dgm:prSet>
      <dgm:spPr/>
      <dgm:t>
        <a:bodyPr/>
        <a:lstStyle/>
        <a:p>
          <a:endParaRPr lang="en-US"/>
        </a:p>
      </dgm:t>
    </dgm:pt>
    <dgm:pt modelId="{B2482B84-6724-466D-8D6B-1F27DAE0E560}" type="pres">
      <dgm:prSet presAssocID="{8D72CA07-670E-49EE-8A61-E87982281316}" presName="node" presStyleLbl="vennNode1" presStyleIdx="6" presStyleCnt="7" custAng="0" custRadScaleRad="72201" custRadScaleInc="89132">
        <dgm:presLayoutVars>
          <dgm:bulletEnabled val="1"/>
        </dgm:presLayoutVars>
      </dgm:prSet>
      <dgm:spPr/>
      <dgm:t>
        <a:bodyPr/>
        <a:lstStyle/>
        <a:p>
          <a:endParaRPr lang="en-US"/>
        </a:p>
      </dgm:t>
    </dgm:pt>
  </dgm:ptLst>
  <dgm:cxnLst>
    <dgm:cxn modelId="{D012C8B2-4CE1-45FF-9F65-DAA54BD3FCB7}" type="presOf" srcId="{5CA254BF-5F4B-444D-9C94-2D082E86471D}" destId="{CF160D04-E0C7-4496-A116-929BC474A9ED}" srcOrd="0" destOrd="0" presId="urn:microsoft.com/office/officeart/2005/8/layout/radial3"/>
    <dgm:cxn modelId="{ED367311-E80F-4A2F-9ADD-52E361CB88A4}" srcId="{F8E9BFF1-BEE7-4960-9525-47EDD2381A20}" destId="{8585956A-94AA-4F0F-B69C-36A7C9767809}" srcOrd="0" destOrd="0" parTransId="{E653434D-E05B-4572-BA87-9A854065C640}" sibTransId="{38163D1F-7182-4C64-A36D-C1FD04A5DD4D}"/>
    <dgm:cxn modelId="{F4A019F9-EF94-4585-9176-D0C18A1957C8}" type="presOf" srcId="{05E7F0F5-2BF5-4251-8903-990135A737B3}" destId="{C8829C48-B5EC-4FB8-8F46-487C630A3119}" srcOrd="0" destOrd="0" presId="urn:microsoft.com/office/officeart/2005/8/layout/radial3"/>
    <dgm:cxn modelId="{C2C95932-FB37-4529-BB25-7EA047FD921D}" srcId="{5CA254BF-5F4B-444D-9C94-2D082E86471D}" destId="{F8E9BFF1-BEE7-4960-9525-47EDD2381A20}" srcOrd="0" destOrd="0" parTransId="{5D77125B-03BE-4B4D-9629-FA7BF7A434F4}" sibTransId="{9A77CEA9-ACE7-48C8-BF4F-18ABD4B61453}"/>
    <dgm:cxn modelId="{C7255672-85DB-4DC7-AF8F-55EBD0AB9498}" srcId="{F8E9BFF1-BEE7-4960-9525-47EDD2381A20}" destId="{928B72A3-6D02-461E-ADE0-1E1757FCCCB2}" srcOrd="3" destOrd="0" parTransId="{DBEA98BB-D772-4F63-83CC-D3920AB1AE62}" sibTransId="{79F9EB0F-8E84-42F9-9544-F207AEA5EDA4}"/>
    <dgm:cxn modelId="{CE765D48-D86A-4B0D-B4CA-65DECB969B60}" type="presOf" srcId="{8D72CA07-670E-49EE-8A61-E87982281316}" destId="{B2482B84-6724-466D-8D6B-1F27DAE0E560}" srcOrd="0" destOrd="0" presId="urn:microsoft.com/office/officeart/2005/8/layout/radial3"/>
    <dgm:cxn modelId="{40629970-A419-4576-8566-AC8DC887A4D6}" srcId="{F8E9BFF1-BEE7-4960-9525-47EDD2381A20}" destId="{52A10B09-E733-4B32-89D4-86D781F23224}" srcOrd="2" destOrd="0" parTransId="{873CF251-22A4-43D9-B69F-AEC684183662}" sibTransId="{F416FF31-2A4E-4593-AADE-5932AEBCBBFC}"/>
    <dgm:cxn modelId="{195D90E2-CE92-4F38-A9C5-551F6E9FB210}" type="presOf" srcId="{928B72A3-6D02-461E-ADE0-1E1757FCCCB2}" destId="{8020B611-9C70-41C4-8DA0-2CEC29DABCDD}" srcOrd="0" destOrd="0" presId="urn:microsoft.com/office/officeart/2005/8/layout/radial3"/>
    <dgm:cxn modelId="{809B5F5E-6269-41B5-886A-C2978E6DE4CA}" type="presOf" srcId="{3F640FC9-BA07-42FE-B3D2-895C58520415}" destId="{3236F1E5-7042-4BBE-846D-9D2C78B6E095}" srcOrd="0" destOrd="0" presId="urn:microsoft.com/office/officeart/2005/8/layout/radial3"/>
    <dgm:cxn modelId="{4E2350B2-5DA4-455F-9BBE-68B1B13D413F}" srcId="{F8E9BFF1-BEE7-4960-9525-47EDD2381A20}" destId="{3F640FC9-BA07-42FE-B3D2-895C58520415}" srcOrd="1" destOrd="0" parTransId="{C912B121-4700-4F29-9753-02B21B0C8F57}" sibTransId="{55CC767F-E878-4C58-882E-B25E571CBB50}"/>
    <dgm:cxn modelId="{68AFF83A-FEC9-4230-94B0-FE1BAE6B3E66}" srcId="{F8E9BFF1-BEE7-4960-9525-47EDD2381A20}" destId="{8D72CA07-670E-49EE-8A61-E87982281316}" srcOrd="5" destOrd="0" parTransId="{193616CE-35B3-497A-B52E-D3F4EB2A9EF5}" sibTransId="{8A545EE5-E1C3-4C65-96FF-BC9E402F88EB}"/>
    <dgm:cxn modelId="{E869EE16-1A6C-4E96-A894-F68479C720FB}" srcId="{F8E9BFF1-BEE7-4960-9525-47EDD2381A20}" destId="{05E7F0F5-2BF5-4251-8903-990135A737B3}" srcOrd="4" destOrd="0" parTransId="{BE0E4D1E-DC31-4AE3-A75B-BCD744CF2D19}" sibTransId="{7A053761-364A-46EB-BBB5-26CDE466C43B}"/>
    <dgm:cxn modelId="{9EA64E72-7E1F-4D23-B35F-C415FC8B58BD}" type="presOf" srcId="{8585956A-94AA-4F0F-B69C-36A7C9767809}" destId="{2CC529C0-366A-4522-A042-4353E59A3BA1}" srcOrd="0" destOrd="0" presId="urn:microsoft.com/office/officeart/2005/8/layout/radial3"/>
    <dgm:cxn modelId="{AF10AA28-9D1F-4B90-BC74-E2EC83CD8684}" type="presOf" srcId="{F8E9BFF1-BEE7-4960-9525-47EDD2381A20}" destId="{1BF90AF2-A97F-492C-BB26-7EF2182C0E00}" srcOrd="0" destOrd="0" presId="urn:microsoft.com/office/officeart/2005/8/layout/radial3"/>
    <dgm:cxn modelId="{600B4B31-18A8-46A6-828C-C59B41F2093F}" type="presOf" srcId="{52A10B09-E733-4B32-89D4-86D781F23224}" destId="{4F07094F-61FC-4FEE-9396-7CDF6E1142AE}" srcOrd="0" destOrd="0" presId="urn:microsoft.com/office/officeart/2005/8/layout/radial3"/>
    <dgm:cxn modelId="{615066DB-A470-4375-89DC-1D7A6A18ED8F}" type="presParOf" srcId="{CF160D04-E0C7-4496-A116-929BC474A9ED}" destId="{48B71969-806C-4F00-BE6D-DD4D172D3384}" srcOrd="0" destOrd="0" presId="urn:microsoft.com/office/officeart/2005/8/layout/radial3"/>
    <dgm:cxn modelId="{EAF4A2FC-A7ED-454C-9D58-CDC41FF0B50C}" type="presParOf" srcId="{48B71969-806C-4F00-BE6D-DD4D172D3384}" destId="{1BF90AF2-A97F-492C-BB26-7EF2182C0E00}" srcOrd="0" destOrd="0" presId="urn:microsoft.com/office/officeart/2005/8/layout/radial3"/>
    <dgm:cxn modelId="{0EF0E961-A0A0-49B8-8387-9C247357C190}" type="presParOf" srcId="{48B71969-806C-4F00-BE6D-DD4D172D3384}" destId="{2CC529C0-366A-4522-A042-4353E59A3BA1}" srcOrd="1" destOrd="0" presId="urn:microsoft.com/office/officeart/2005/8/layout/radial3"/>
    <dgm:cxn modelId="{49022451-97E3-4B83-80E0-8CBE880D0FD7}" type="presParOf" srcId="{48B71969-806C-4F00-BE6D-DD4D172D3384}" destId="{3236F1E5-7042-4BBE-846D-9D2C78B6E095}" srcOrd="2" destOrd="0" presId="urn:microsoft.com/office/officeart/2005/8/layout/radial3"/>
    <dgm:cxn modelId="{14335EB4-0483-477C-9D52-F77D35266305}" type="presParOf" srcId="{48B71969-806C-4F00-BE6D-DD4D172D3384}" destId="{4F07094F-61FC-4FEE-9396-7CDF6E1142AE}" srcOrd="3" destOrd="0" presId="urn:microsoft.com/office/officeart/2005/8/layout/radial3"/>
    <dgm:cxn modelId="{8F5ECB73-4189-436C-9983-3B5DCCDBCF83}" type="presParOf" srcId="{48B71969-806C-4F00-BE6D-DD4D172D3384}" destId="{8020B611-9C70-41C4-8DA0-2CEC29DABCDD}" srcOrd="4" destOrd="0" presId="urn:microsoft.com/office/officeart/2005/8/layout/radial3"/>
    <dgm:cxn modelId="{17E9F5AD-9EB6-45A2-B3AD-28BB67269E0F}" type="presParOf" srcId="{48B71969-806C-4F00-BE6D-DD4D172D3384}" destId="{C8829C48-B5EC-4FB8-8F46-487C630A3119}" srcOrd="5" destOrd="0" presId="urn:microsoft.com/office/officeart/2005/8/layout/radial3"/>
    <dgm:cxn modelId="{7406A607-E483-45B2-9DF0-9E84E8751F7F}" type="presParOf" srcId="{48B71969-806C-4F00-BE6D-DD4D172D3384}" destId="{B2482B84-6724-466D-8D6B-1F27DAE0E560}" srcOrd="6" destOrd="0" presId="urn:microsoft.com/office/officeart/2005/8/layout/radial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F601481-228E-4759-906E-3D5424501502}" type="doc">
      <dgm:prSet loTypeId="urn:microsoft.com/office/officeart/2005/8/layout/radial6" loCatId="relationship" qsTypeId="urn:microsoft.com/office/officeart/2005/8/quickstyle/simple1" qsCatId="simple" csTypeId="urn:microsoft.com/office/officeart/2005/8/colors/colorful2" csCatId="colorful" phldr="1"/>
      <dgm:spPr/>
      <dgm:t>
        <a:bodyPr/>
        <a:lstStyle/>
        <a:p>
          <a:endParaRPr lang="en-US"/>
        </a:p>
      </dgm:t>
    </dgm:pt>
    <dgm:pt modelId="{753CD286-463B-4379-B181-3E7EE585B121}">
      <dgm:prSet phldrT="[Text]"/>
      <dgm:spPr/>
      <dgm:t>
        <a:bodyPr/>
        <a:lstStyle/>
        <a:p>
          <a:r>
            <a:rPr lang="en-US" dirty="0" smtClean="0"/>
            <a:t>Historical Back-up </a:t>
          </a:r>
          <a:endParaRPr lang="en-US" dirty="0"/>
        </a:p>
      </dgm:t>
    </dgm:pt>
    <dgm:pt modelId="{449FA8C9-003D-45C1-A44D-DAECAF7A43FA}" type="parTrans" cxnId="{39392336-EA76-4136-80BA-93702BDF96B1}">
      <dgm:prSet/>
      <dgm:spPr/>
      <dgm:t>
        <a:bodyPr/>
        <a:lstStyle/>
        <a:p>
          <a:endParaRPr lang="en-US"/>
        </a:p>
      </dgm:t>
    </dgm:pt>
    <dgm:pt modelId="{6CB2C179-A7D5-4005-9AC0-EACB244BA80D}" type="sibTrans" cxnId="{39392336-EA76-4136-80BA-93702BDF96B1}">
      <dgm:prSet/>
      <dgm:spPr/>
      <dgm:t>
        <a:bodyPr/>
        <a:lstStyle/>
        <a:p>
          <a:endParaRPr lang="en-US"/>
        </a:p>
      </dgm:t>
    </dgm:pt>
    <dgm:pt modelId="{8BDF1023-2D19-4936-89FA-173A11A49262}">
      <dgm:prSet phldrT="[Text]"/>
      <dgm:spPr/>
      <dgm:t>
        <a:bodyPr/>
        <a:lstStyle/>
        <a:p>
          <a:r>
            <a:rPr lang="en-US" dirty="0" smtClean="0">
              <a:solidFill>
                <a:sysClr val="windowText" lastClr="000000"/>
              </a:solidFill>
            </a:rPr>
            <a:t>(1) Expensive Hard Drives &amp; Tapes</a:t>
          </a:r>
          <a:endParaRPr lang="en-US" dirty="0">
            <a:solidFill>
              <a:sysClr val="windowText" lastClr="000000"/>
            </a:solidFill>
          </a:endParaRPr>
        </a:p>
      </dgm:t>
    </dgm:pt>
    <dgm:pt modelId="{61E9EC0A-099D-41BC-B8E0-414DB4FF5177}" type="parTrans" cxnId="{86504339-414E-4908-A227-3A70E98D3ACE}">
      <dgm:prSet/>
      <dgm:spPr/>
      <dgm:t>
        <a:bodyPr/>
        <a:lstStyle/>
        <a:p>
          <a:endParaRPr lang="en-US"/>
        </a:p>
      </dgm:t>
    </dgm:pt>
    <dgm:pt modelId="{1CBCC026-AE11-434B-896D-5BF91C8F3BD1}" type="sibTrans" cxnId="{86504339-414E-4908-A227-3A70E98D3ACE}">
      <dgm:prSet/>
      <dgm:spPr/>
      <dgm:t>
        <a:bodyPr/>
        <a:lstStyle/>
        <a:p>
          <a:endParaRPr lang="en-US"/>
        </a:p>
      </dgm:t>
    </dgm:pt>
    <dgm:pt modelId="{47A1DCBF-5F56-4392-B9E9-72C3530C0A08}">
      <dgm:prSet phldrT="[Text]"/>
      <dgm:spPr/>
      <dgm:t>
        <a:bodyPr/>
        <a:lstStyle/>
        <a:p>
          <a:r>
            <a:rPr lang="en-US" dirty="0" smtClean="0">
              <a:solidFill>
                <a:sysClr val="windowText" lastClr="000000"/>
              </a:solidFill>
            </a:rPr>
            <a:t>(2) Complicated  &amp; Time-Consuming  Procedures</a:t>
          </a:r>
          <a:endParaRPr lang="en-US" dirty="0">
            <a:solidFill>
              <a:sysClr val="windowText" lastClr="000000"/>
            </a:solidFill>
          </a:endParaRPr>
        </a:p>
      </dgm:t>
    </dgm:pt>
    <dgm:pt modelId="{873D7BE8-EF66-46E1-B9ED-949C59AB6CA2}" type="parTrans" cxnId="{EC630BEC-0897-4B1A-9A58-C99CC0707A28}">
      <dgm:prSet/>
      <dgm:spPr/>
      <dgm:t>
        <a:bodyPr/>
        <a:lstStyle/>
        <a:p>
          <a:endParaRPr lang="en-US"/>
        </a:p>
      </dgm:t>
    </dgm:pt>
    <dgm:pt modelId="{24F230A6-969E-43F3-91CB-0B65A1713BFB}" type="sibTrans" cxnId="{EC630BEC-0897-4B1A-9A58-C99CC0707A28}">
      <dgm:prSet/>
      <dgm:spPr/>
      <dgm:t>
        <a:bodyPr/>
        <a:lstStyle/>
        <a:p>
          <a:endParaRPr lang="en-US"/>
        </a:p>
      </dgm:t>
    </dgm:pt>
    <dgm:pt modelId="{DB3C9D26-B696-4568-96B5-0038128AF4E2}">
      <dgm:prSet phldrT="[Text]"/>
      <dgm:spPr/>
      <dgm:t>
        <a:bodyPr/>
        <a:lstStyle/>
        <a:p>
          <a:r>
            <a:rPr lang="en-US" dirty="0" smtClean="0">
              <a:solidFill>
                <a:sysClr val="windowText" lastClr="000000"/>
              </a:solidFill>
            </a:rPr>
            <a:t>(3) Off-site storage, restoration of data</a:t>
          </a:r>
          <a:endParaRPr lang="en-US" dirty="0">
            <a:solidFill>
              <a:sysClr val="windowText" lastClr="000000"/>
            </a:solidFill>
          </a:endParaRPr>
        </a:p>
      </dgm:t>
    </dgm:pt>
    <dgm:pt modelId="{BDE3C3D4-5841-4F76-ADEC-7B95779989D0}" type="parTrans" cxnId="{2D38C872-0B24-44F2-81A1-D9E7D5890F60}">
      <dgm:prSet/>
      <dgm:spPr/>
      <dgm:t>
        <a:bodyPr/>
        <a:lstStyle/>
        <a:p>
          <a:endParaRPr lang="en-US"/>
        </a:p>
      </dgm:t>
    </dgm:pt>
    <dgm:pt modelId="{1F2D7F8D-FE44-4937-B96F-842892A450DD}" type="sibTrans" cxnId="{2D38C872-0B24-44F2-81A1-D9E7D5890F60}">
      <dgm:prSet/>
      <dgm:spPr/>
      <dgm:t>
        <a:bodyPr/>
        <a:lstStyle/>
        <a:p>
          <a:endParaRPr lang="en-US"/>
        </a:p>
      </dgm:t>
    </dgm:pt>
    <dgm:pt modelId="{6DC97653-70B8-496B-9104-228B6BF0AC8C}">
      <dgm:prSet phldrT="[Text]"/>
      <dgm:spPr/>
      <dgm:t>
        <a:bodyPr/>
        <a:lstStyle/>
        <a:p>
          <a:r>
            <a:rPr lang="en-US" dirty="0" smtClean="0">
              <a:solidFill>
                <a:sysClr val="windowText" lastClr="000000"/>
              </a:solidFill>
            </a:rPr>
            <a:t>(4) Back-ups not reliable</a:t>
          </a:r>
          <a:endParaRPr lang="en-US" dirty="0">
            <a:solidFill>
              <a:sysClr val="windowText" lastClr="000000"/>
            </a:solidFill>
          </a:endParaRPr>
        </a:p>
      </dgm:t>
    </dgm:pt>
    <dgm:pt modelId="{D4886CFD-396B-4DF3-B888-0577C7661474}" type="parTrans" cxnId="{D7941C51-1E1B-4B8A-97D5-D0604F903365}">
      <dgm:prSet/>
      <dgm:spPr/>
      <dgm:t>
        <a:bodyPr/>
        <a:lstStyle/>
        <a:p>
          <a:endParaRPr lang="en-US"/>
        </a:p>
      </dgm:t>
    </dgm:pt>
    <dgm:pt modelId="{546CA615-00B2-4202-A703-73FA8A5B2084}" type="sibTrans" cxnId="{D7941C51-1E1B-4B8A-97D5-D0604F903365}">
      <dgm:prSet/>
      <dgm:spPr/>
      <dgm:t>
        <a:bodyPr/>
        <a:lstStyle/>
        <a:p>
          <a:endParaRPr lang="en-US"/>
        </a:p>
      </dgm:t>
    </dgm:pt>
    <dgm:pt modelId="{4BEC48E8-E7FA-4F5F-809E-C29B2E341FEB}" type="pres">
      <dgm:prSet presAssocID="{0F601481-228E-4759-906E-3D5424501502}" presName="Name0" presStyleCnt="0">
        <dgm:presLayoutVars>
          <dgm:chMax val="1"/>
          <dgm:dir/>
          <dgm:animLvl val="ctr"/>
          <dgm:resizeHandles val="exact"/>
        </dgm:presLayoutVars>
      </dgm:prSet>
      <dgm:spPr/>
      <dgm:t>
        <a:bodyPr/>
        <a:lstStyle/>
        <a:p>
          <a:endParaRPr lang="en-US"/>
        </a:p>
      </dgm:t>
    </dgm:pt>
    <dgm:pt modelId="{38BEB750-BE5E-4AA8-A5F2-539A6F1B8BD4}" type="pres">
      <dgm:prSet presAssocID="{753CD286-463B-4379-B181-3E7EE585B121}" presName="centerShape" presStyleLbl="node0" presStyleIdx="0" presStyleCnt="1"/>
      <dgm:spPr/>
      <dgm:t>
        <a:bodyPr/>
        <a:lstStyle/>
        <a:p>
          <a:endParaRPr lang="en-US"/>
        </a:p>
      </dgm:t>
    </dgm:pt>
    <dgm:pt modelId="{5ED5C5CE-F25F-4016-BFD2-814FB817A8C9}" type="pres">
      <dgm:prSet presAssocID="{8BDF1023-2D19-4936-89FA-173A11A49262}" presName="node" presStyleLbl="node1" presStyleIdx="0" presStyleCnt="4">
        <dgm:presLayoutVars>
          <dgm:bulletEnabled val="1"/>
        </dgm:presLayoutVars>
      </dgm:prSet>
      <dgm:spPr/>
      <dgm:t>
        <a:bodyPr/>
        <a:lstStyle/>
        <a:p>
          <a:endParaRPr lang="en-US"/>
        </a:p>
      </dgm:t>
    </dgm:pt>
    <dgm:pt modelId="{609D7F03-575D-42A5-9E27-C51532383F02}" type="pres">
      <dgm:prSet presAssocID="{8BDF1023-2D19-4936-89FA-173A11A49262}" presName="dummy" presStyleCnt="0"/>
      <dgm:spPr/>
      <dgm:t>
        <a:bodyPr/>
        <a:lstStyle/>
        <a:p>
          <a:endParaRPr lang="en-US"/>
        </a:p>
      </dgm:t>
    </dgm:pt>
    <dgm:pt modelId="{EACA188E-09B3-4883-A5CB-B2CA62B0E277}" type="pres">
      <dgm:prSet presAssocID="{1CBCC026-AE11-434B-896D-5BF91C8F3BD1}" presName="sibTrans" presStyleLbl="sibTrans2D1" presStyleIdx="0" presStyleCnt="4"/>
      <dgm:spPr/>
      <dgm:t>
        <a:bodyPr/>
        <a:lstStyle/>
        <a:p>
          <a:endParaRPr lang="en-US"/>
        </a:p>
      </dgm:t>
    </dgm:pt>
    <dgm:pt modelId="{C1A01AC7-252D-4C83-9AFA-B3829C3FA4AE}" type="pres">
      <dgm:prSet presAssocID="{47A1DCBF-5F56-4392-B9E9-72C3530C0A08}" presName="node" presStyleLbl="node1" presStyleIdx="1" presStyleCnt="4">
        <dgm:presLayoutVars>
          <dgm:bulletEnabled val="1"/>
        </dgm:presLayoutVars>
      </dgm:prSet>
      <dgm:spPr/>
      <dgm:t>
        <a:bodyPr/>
        <a:lstStyle/>
        <a:p>
          <a:endParaRPr lang="en-US"/>
        </a:p>
      </dgm:t>
    </dgm:pt>
    <dgm:pt modelId="{E1B3F6F3-A980-4DB9-B150-AC0F09D48DD0}" type="pres">
      <dgm:prSet presAssocID="{47A1DCBF-5F56-4392-B9E9-72C3530C0A08}" presName="dummy" presStyleCnt="0"/>
      <dgm:spPr/>
      <dgm:t>
        <a:bodyPr/>
        <a:lstStyle/>
        <a:p>
          <a:endParaRPr lang="en-US"/>
        </a:p>
      </dgm:t>
    </dgm:pt>
    <dgm:pt modelId="{3042F004-F10A-4EE7-B5FB-8305543241B6}" type="pres">
      <dgm:prSet presAssocID="{24F230A6-969E-43F3-91CB-0B65A1713BFB}" presName="sibTrans" presStyleLbl="sibTrans2D1" presStyleIdx="1" presStyleCnt="4"/>
      <dgm:spPr/>
      <dgm:t>
        <a:bodyPr/>
        <a:lstStyle/>
        <a:p>
          <a:endParaRPr lang="en-US"/>
        </a:p>
      </dgm:t>
    </dgm:pt>
    <dgm:pt modelId="{DD7117BF-EFC5-4253-96AD-7AFF11AAB38D}" type="pres">
      <dgm:prSet presAssocID="{DB3C9D26-B696-4568-96B5-0038128AF4E2}" presName="node" presStyleLbl="node1" presStyleIdx="2" presStyleCnt="4">
        <dgm:presLayoutVars>
          <dgm:bulletEnabled val="1"/>
        </dgm:presLayoutVars>
      </dgm:prSet>
      <dgm:spPr/>
      <dgm:t>
        <a:bodyPr/>
        <a:lstStyle/>
        <a:p>
          <a:endParaRPr lang="en-US"/>
        </a:p>
      </dgm:t>
    </dgm:pt>
    <dgm:pt modelId="{A059D29B-2953-418C-8107-E68F2917FD28}" type="pres">
      <dgm:prSet presAssocID="{DB3C9D26-B696-4568-96B5-0038128AF4E2}" presName="dummy" presStyleCnt="0"/>
      <dgm:spPr/>
      <dgm:t>
        <a:bodyPr/>
        <a:lstStyle/>
        <a:p>
          <a:endParaRPr lang="en-US"/>
        </a:p>
      </dgm:t>
    </dgm:pt>
    <dgm:pt modelId="{590F69BE-C381-48F7-9284-32C283C965C5}" type="pres">
      <dgm:prSet presAssocID="{1F2D7F8D-FE44-4937-B96F-842892A450DD}" presName="sibTrans" presStyleLbl="sibTrans2D1" presStyleIdx="2" presStyleCnt="4"/>
      <dgm:spPr/>
      <dgm:t>
        <a:bodyPr/>
        <a:lstStyle/>
        <a:p>
          <a:endParaRPr lang="en-US"/>
        </a:p>
      </dgm:t>
    </dgm:pt>
    <dgm:pt modelId="{FD32FB05-3EC4-41A7-BE43-2650E43CF23E}" type="pres">
      <dgm:prSet presAssocID="{6DC97653-70B8-496B-9104-228B6BF0AC8C}" presName="node" presStyleLbl="node1" presStyleIdx="3" presStyleCnt="4">
        <dgm:presLayoutVars>
          <dgm:bulletEnabled val="1"/>
        </dgm:presLayoutVars>
      </dgm:prSet>
      <dgm:spPr/>
      <dgm:t>
        <a:bodyPr/>
        <a:lstStyle/>
        <a:p>
          <a:endParaRPr lang="en-US"/>
        </a:p>
      </dgm:t>
    </dgm:pt>
    <dgm:pt modelId="{6949EC5D-B527-4F9A-8430-ECE73BC10CC7}" type="pres">
      <dgm:prSet presAssocID="{6DC97653-70B8-496B-9104-228B6BF0AC8C}" presName="dummy" presStyleCnt="0"/>
      <dgm:spPr/>
      <dgm:t>
        <a:bodyPr/>
        <a:lstStyle/>
        <a:p>
          <a:endParaRPr lang="en-US"/>
        </a:p>
      </dgm:t>
    </dgm:pt>
    <dgm:pt modelId="{70DBD53E-AF83-4F01-9579-AB4208D864E6}" type="pres">
      <dgm:prSet presAssocID="{546CA615-00B2-4202-A703-73FA8A5B2084}" presName="sibTrans" presStyleLbl="sibTrans2D1" presStyleIdx="3" presStyleCnt="4"/>
      <dgm:spPr/>
      <dgm:t>
        <a:bodyPr/>
        <a:lstStyle/>
        <a:p>
          <a:endParaRPr lang="en-US"/>
        </a:p>
      </dgm:t>
    </dgm:pt>
  </dgm:ptLst>
  <dgm:cxnLst>
    <dgm:cxn modelId="{21EE42E3-D0F6-4C3F-85DD-D5DE9EF1C2CF}" type="presOf" srcId="{1CBCC026-AE11-434B-896D-5BF91C8F3BD1}" destId="{EACA188E-09B3-4883-A5CB-B2CA62B0E277}" srcOrd="0" destOrd="0" presId="urn:microsoft.com/office/officeart/2005/8/layout/radial6"/>
    <dgm:cxn modelId="{EC630BEC-0897-4B1A-9A58-C99CC0707A28}" srcId="{753CD286-463B-4379-B181-3E7EE585B121}" destId="{47A1DCBF-5F56-4392-B9E9-72C3530C0A08}" srcOrd="1" destOrd="0" parTransId="{873D7BE8-EF66-46E1-B9ED-949C59AB6CA2}" sibTransId="{24F230A6-969E-43F3-91CB-0B65A1713BFB}"/>
    <dgm:cxn modelId="{4E0AE41A-A385-49B3-9EA5-EA530C4BF07E}" type="presOf" srcId="{0F601481-228E-4759-906E-3D5424501502}" destId="{4BEC48E8-E7FA-4F5F-809E-C29B2E341FEB}" srcOrd="0" destOrd="0" presId="urn:microsoft.com/office/officeart/2005/8/layout/radial6"/>
    <dgm:cxn modelId="{82107053-E165-4509-99AF-2066287C8813}" type="presOf" srcId="{546CA615-00B2-4202-A703-73FA8A5B2084}" destId="{70DBD53E-AF83-4F01-9579-AB4208D864E6}" srcOrd="0" destOrd="0" presId="urn:microsoft.com/office/officeart/2005/8/layout/radial6"/>
    <dgm:cxn modelId="{39392336-EA76-4136-80BA-93702BDF96B1}" srcId="{0F601481-228E-4759-906E-3D5424501502}" destId="{753CD286-463B-4379-B181-3E7EE585B121}" srcOrd="0" destOrd="0" parTransId="{449FA8C9-003D-45C1-A44D-DAECAF7A43FA}" sibTransId="{6CB2C179-A7D5-4005-9AC0-EACB244BA80D}"/>
    <dgm:cxn modelId="{BD45D88C-2B22-4B67-991C-E5632DC934C6}" type="presOf" srcId="{8BDF1023-2D19-4936-89FA-173A11A49262}" destId="{5ED5C5CE-F25F-4016-BFD2-814FB817A8C9}" srcOrd="0" destOrd="0" presId="urn:microsoft.com/office/officeart/2005/8/layout/radial6"/>
    <dgm:cxn modelId="{86504339-414E-4908-A227-3A70E98D3ACE}" srcId="{753CD286-463B-4379-B181-3E7EE585B121}" destId="{8BDF1023-2D19-4936-89FA-173A11A49262}" srcOrd="0" destOrd="0" parTransId="{61E9EC0A-099D-41BC-B8E0-414DB4FF5177}" sibTransId="{1CBCC026-AE11-434B-896D-5BF91C8F3BD1}"/>
    <dgm:cxn modelId="{610A9E3F-4230-47CE-86A1-15FA83251B69}" type="presOf" srcId="{6DC97653-70B8-496B-9104-228B6BF0AC8C}" destId="{FD32FB05-3EC4-41A7-BE43-2650E43CF23E}" srcOrd="0" destOrd="0" presId="urn:microsoft.com/office/officeart/2005/8/layout/radial6"/>
    <dgm:cxn modelId="{A4DD34EE-4B99-4488-AA6B-4E8E7E8A4AAB}" type="presOf" srcId="{24F230A6-969E-43F3-91CB-0B65A1713BFB}" destId="{3042F004-F10A-4EE7-B5FB-8305543241B6}" srcOrd="0" destOrd="0" presId="urn:microsoft.com/office/officeart/2005/8/layout/radial6"/>
    <dgm:cxn modelId="{67AD2D3F-89B7-4765-AE5C-4EBE581B6499}" type="presOf" srcId="{47A1DCBF-5F56-4392-B9E9-72C3530C0A08}" destId="{C1A01AC7-252D-4C83-9AFA-B3829C3FA4AE}" srcOrd="0" destOrd="0" presId="urn:microsoft.com/office/officeart/2005/8/layout/radial6"/>
    <dgm:cxn modelId="{D7941C51-1E1B-4B8A-97D5-D0604F903365}" srcId="{753CD286-463B-4379-B181-3E7EE585B121}" destId="{6DC97653-70B8-496B-9104-228B6BF0AC8C}" srcOrd="3" destOrd="0" parTransId="{D4886CFD-396B-4DF3-B888-0577C7661474}" sibTransId="{546CA615-00B2-4202-A703-73FA8A5B2084}"/>
    <dgm:cxn modelId="{79929220-D0AE-4F9C-B352-33EA92F6F764}" type="presOf" srcId="{753CD286-463B-4379-B181-3E7EE585B121}" destId="{38BEB750-BE5E-4AA8-A5F2-539A6F1B8BD4}" srcOrd="0" destOrd="0" presId="urn:microsoft.com/office/officeart/2005/8/layout/radial6"/>
    <dgm:cxn modelId="{2D38C872-0B24-44F2-81A1-D9E7D5890F60}" srcId="{753CD286-463B-4379-B181-3E7EE585B121}" destId="{DB3C9D26-B696-4568-96B5-0038128AF4E2}" srcOrd="2" destOrd="0" parTransId="{BDE3C3D4-5841-4F76-ADEC-7B95779989D0}" sibTransId="{1F2D7F8D-FE44-4937-B96F-842892A450DD}"/>
    <dgm:cxn modelId="{4CD8A628-3AF4-4417-AB13-16CA24A44B7C}" type="presOf" srcId="{DB3C9D26-B696-4568-96B5-0038128AF4E2}" destId="{DD7117BF-EFC5-4253-96AD-7AFF11AAB38D}" srcOrd="0" destOrd="0" presId="urn:microsoft.com/office/officeart/2005/8/layout/radial6"/>
    <dgm:cxn modelId="{68E16A70-EB02-46A6-9833-D89095D368D3}" type="presOf" srcId="{1F2D7F8D-FE44-4937-B96F-842892A450DD}" destId="{590F69BE-C381-48F7-9284-32C283C965C5}" srcOrd="0" destOrd="0" presId="urn:microsoft.com/office/officeart/2005/8/layout/radial6"/>
    <dgm:cxn modelId="{B17B7B23-799B-4FC2-972C-68F577EEE5FD}" type="presParOf" srcId="{4BEC48E8-E7FA-4F5F-809E-C29B2E341FEB}" destId="{38BEB750-BE5E-4AA8-A5F2-539A6F1B8BD4}" srcOrd="0" destOrd="0" presId="urn:microsoft.com/office/officeart/2005/8/layout/radial6"/>
    <dgm:cxn modelId="{2C8FBEF0-F7A1-496C-9412-7315964CFC65}" type="presParOf" srcId="{4BEC48E8-E7FA-4F5F-809E-C29B2E341FEB}" destId="{5ED5C5CE-F25F-4016-BFD2-814FB817A8C9}" srcOrd="1" destOrd="0" presId="urn:microsoft.com/office/officeart/2005/8/layout/radial6"/>
    <dgm:cxn modelId="{4AABADAD-2177-4959-AE0F-37C7585E3E7E}" type="presParOf" srcId="{4BEC48E8-E7FA-4F5F-809E-C29B2E341FEB}" destId="{609D7F03-575D-42A5-9E27-C51532383F02}" srcOrd="2" destOrd="0" presId="urn:microsoft.com/office/officeart/2005/8/layout/radial6"/>
    <dgm:cxn modelId="{F801BFFD-B172-47BC-8651-F91FD6F79A17}" type="presParOf" srcId="{4BEC48E8-E7FA-4F5F-809E-C29B2E341FEB}" destId="{EACA188E-09B3-4883-A5CB-B2CA62B0E277}" srcOrd="3" destOrd="0" presId="urn:microsoft.com/office/officeart/2005/8/layout/radial6"/>
    <dgm:cxn modelId="{7E37A307-43B5-48E1-83C2-1BC211F18C5C}" type="presParOf" srcId="{4BEC48E8-E7FA-4F5F-809E-C29B2E341FEB}" destId="{C1A01AC7-252D-4C83-9AFA-B3829C3FA4AE}" srcOrd="4" destOrd="0" presId="urn:microsoft.com/office/officeart/2005/8/layout/radial6"/>
    <dgm:cxn modelId="{F186EA3B-1FE0-46CE-B363-691D1D25E3E9}" type="presParOf" srcId="{4BEC48E8-E7FA-4F5F-809E-C29B2E341FEB}" destId="{E1B3F6F3-A980-4DB9-B150-AC0F09D48DD0}" srcOrd="5" destOrd="0" presId="urn:microsoft.com/office/officeart/2005/8/layout/radial6"/>
    <dgm:cxn modelId="{FC1B2D0F-E554-4707-AF90-5A06A24A8E25}" type="presParOf" srcId="{4BEC48E8-E7FA-4F5F-809E-C29B2E341FEB}" destId="{3042F004-F10A-4EE7-B5FB-8305543241B6}" srcOrd="6" destOrd="0" presId="urn:microsoft.com/office/officeart/2005/8/layout/radial6"/>
    <dgm:cxn modelId="{23965065-125D-42BE-9E61-A8B4F480A103}" type="presParOf" srcId="{4BEC48E8-E7FA-4F5F-809E-C29B2E341FEB}" destId="{DD7117BF-EFC5-4253-96AD-7AFF11AAB38D}" srcOrd="7" destOrd="0" presId="urn:microsoft.com/office/officeart/2005/8/layout/radial6"/>
    <dgm:cxn modelId="{5BAE8D63-F237-4720-91BF-E948E0AF33EA}" type="presParOf" srcId="{4BEC48E8-E7FA-4F5F-809E-C29B2E341FEB}" destId="{A059D29B-2953-418C-8107-E68F2917FD28}" srcOrd="8" destOrd="0" presId="urn:microsoft.com/office/officeart/2005/8/layout/radial6"/>
    <dgm:cxn modelId="{B163AB6A-2726-4E0F-AA20-37AD0C2E477D}" type="presParOf" srcId="{4BEC48E8-E7FA-4F5F-809E-C29B2E341FEB}" destId="{590F69BE-C381-48F7-9284-32C283C965C5}" srcOrd="9" destOrd="0" presId="urn:microsoft.com/office/officeart/2005/8/layout/radial6"/>
    <dgm:cxn modelId="{AAACDCFD-393E-4914-AB4D-262BD496C5A7}" type="presParOf" srcId="{4BEC48E8-E7FA-4F5F-809E-C29B2E341FEB}" destId="{FD32FB05-3EC4-41A7-BE43-2650E43CF23E}" srcOrd="10" destOrd="0" presId="urn:microsoft.com/office/officeart/2005/8/layout/radial6"/>
    <dgm:cxn modelId="{63C8988C-652C-4D8F-98C4-841066EADA1B}" type="presParOf" srcId="{4BEC48E8-E7FA-4F5F-809E-C29B2E341FEB}" destId="{6949EC5D-B527-4F9A-8430-ECE73BC10CC7}" srcOrd="11" destOrd="0" presId="urn:microsoft.com/office/officeart/2005/8/layout/radial6"/>
    <dgm:cxn modelId="{14D58786-F964-4871-AA4C-2C9AAAE6E56F}" type="presParOf" srcId="{4BEC48E8-E7FA-4F5F-809E-C29B2E341FEB}" destId="{70DBD53E-AF83-4F01-9579-AB4208D864E6}" srcOrd="12"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F601481-228E-4759-906E-3D5424501502}" type="doc">
      <dgm:prSet loTypeId="urn:microsoft.com/office/officeart/2005/8/layout/radial6" loCatId="relationship" qsTypeId="urn:microsoft.com/office/officeart/2005/8/quickstyle/simple1" qsCatId="simple" csTypeId="urn:microsoft.com/office/officeart/2005/8/colors/colorful2" csCatId="colorful" phldr="1"/>
      <dgm:spPr/>
      <dgm:t>
        <a:bodyPr/>
        <a:lstStyle/>
        <a:p>
          <a:endParaRPr lang="en-US"/>
        </a:p>
      </dgm:t>
    </dgm:pt>
    <dgm:pt modelId="{753CD286-463B-4379-B181-3E7EE585B121}">
      <dgm:prSet phldrT="[Text]"/>
      <dgm:spPr/>
      <dgm:t>
        <a:bodyPr/>
        <a:lstStyle/>
        <a:p>
          <a:r>
            <a:rPr lang="en-US" dirty="0" smtClean="0"/>
            <a:t>Cloud Back- up </a:t>
          </a:r>
          <a:endParaRPr lang="en-US" dirty="0"/>
        </a:p>
      </dgm:t>
    </dgm:pt>
    <dgm:pt modelId="{449FA8C9-003D-45C1-A44D-DAECAF7A43FA}" type="parTrans" cxnId="{39392336-EA76-4136-80BA-93702BDF96B1}">
      <dgm:prSet/>
      <dgm:spPr/>
      <dgm:t>
        <a:bodyPr/>
        <a:lstStyle/>
        <a:p>
          <a:endParaRPr lang="en-US"/>
        </a:p>
      </dgm:t>
    </dgm:pt>
    <dgm:pt modelId="{6CB2C179-A7D5-4005-9AC0-EACB244BA80D}" type="sibTrans" cxnId="{39392336-EA76-4136-80BA-93702BDF96B1}">
      <dgm:prSet/>
      <dgm:spPr/>
      <dgm:t>
        <a:bodyPr/>
        <a:lstStyle/>
        <a:p>
          <a:endParaRPr lang="en-US"/>
        </a:p>
      </dgm:t>
    </dgm:pt>
    <dgm:pt modelId="{8BDF1023-2D19-4936-89FA-173A11A49262}">
      <dgm:prSet phldrT="[Text]"/>
      <dgm:spPr/>
      <dgm:t>
        <a:bodyPr/>
        <a:lstStyle/>
        <a:p>
          <a:r>
            <a:rPr lang="en-US" dirty="0" smtClean="0">
              <a:solidFill>
                <a:sysClr val="windowText" lastClr="000000"/>
              </a:solidFill>
            </a:rPr>
            <a:t>(1) Daily Copies  Securely Sent to Vendor</a:t>
          </a:r>
          <a:endParaRPr lang="en-US" dirty="0">
            <a:solidFill>
              <a:sysClr val="windowText" lastClr="000000"/>
            </a:solidFill>
          </a:endParaRPr>
        </a:p>
      </dgm:t>
    </dgm:pt>
    <dgm:pt modelId="{61E9EC0A-099D-41BC-B8E0-414DB4FF5177}" type="parTrans" cxnId="{86504339-414E-4908-A227-3A70E98D3ACE}">
      <dgm:prSet/>
      <dgm:spPr/>
      <dgm:t>
        <a:bodyPr/>
        <a:lstStyle/>
        <a:p>
          <a:endParaRPr lang="en-US"/>
        </a:p>
      </dgm:t>
    </dgm:pt>
    <dgm:pt modelId="{1CBCC026-AE11-434B-896D-5BF91C8F3BD1}" type="sibTrans" cxnId="{86504339-414E-4908-A227-3A70E98D3ACE}">
      <dgm:prSet/>
      <dgm:spPr/>
      <dgm:t>
        <a:bodyPr/>
        <a:lstStyle/>
        <a:p>
          <a:endParaRPr lang="en-US"/>
        </a:p>
      </dgm:t>
    </dgm:pt>
    <dgm:pt modelId="{47A1DCBF-5F56-4392-B9E9-72C3530C0A08}">
      <dgm:prSet phldrT="[Text]"/>
      <dgm:spPr/>
      <dgm:t>
        <a:bodyPr/>
        <a:lstStyle/>
        <a:p>
          <a:r>
            <a:rPr lang="en-US" dirty="0" smtClean="0">
              <a:solidFill>
                <a:sysClr val="windowText" lastClr="000000"/>
              </a:solidFill>
            </a:rPr>
            <a:t>(2)  Checked for Integrity &amp; Stored</a:t>
          </a:r>
          <a:endParaRPr lang="en-US" dirty="0">
            <a:solidFill>
              <a:sysClr val="windowText" lastClr="000000"/>
            </a:solidFill>
          </a:endParaRPr>
        </a:p>
      </dgm:t>
    </dgm:pt>
    <dgm:pt modelId="{873D7BE8-EF66-46E1-B9ED-949C59AB6CA2}" type="parTrans" cxnId="{EC630BEC-0897-4B1A-9A58-C99CC0707A28}">
      <dgm:prSet/>
      <dgm:spPr/>
      <dgm:t>
        <a:bodyPr/>
        <a:lstStyle/>
        <a:p>
          <a:endParaRPr lang="en-US"/>
        </a:p>
      </dgm:t>
    </dgm:pt>
    <dgm:pt modelId="{24F230A6-969E-43F3-91CB-0B65A1713BFB}" type="sibTrans" cxnId="{EC630BEC-0897-4B1A-9A58-C99CC0707A28}">
      <dgm:prSet/>
      <dgm:spPr/>
      <dgm:t>
        <a:bodyPr/>
        <a:lstStyle/>
        <a:p>
          <a:endParaRPr lang="en-US"/>
        </a:p>
      </dgm:t>
    </dgm:pt>
    <dgm:pt modelId="{DB3C9D26-B696-4568-96B5-0038128AF4E2}">
      <dgm:prSet phldrT="[Text]"/>
      <dgm:spPr/>
      <dgm:t>
        <a:bodyPr/>
        <a:lstStyle/>
        <a:p>
          <a:r>
            <a:rPr lang="en-US" dirty="0" smtClean="0">
              <a:solidFill>
                <a:sysClr val="windowText" lastClr="000000"/>
              </a:solidFill>
            </a:rPr>
            <a:t>(3) Available for CPA &amp; Client</a:t>
          </a:r>
          <a:endParaRPr lang="en-US" dirty="0">
            <a:solidFill>
              <a:sysClr val="windowText" lastClr="000000"/>
            </a:solidFill>
          </a:endParaRPr>
        </a:p>
      </dgm:t>
    </dgm:pt>
    <dgm:pt modelId="{BDE3C3D4-5841-4F76-ADEC-7B95779989D0}" type="parTrans" cxnId="{2D38C872-0B24-44F2-81A1-D9E7D5890F60}">
      <dgm:prSet/>
      <dgm:spPr/>
      <dgm:t>
        <a:bodyPr/>
        <a:lstStyle/>
        <a:p>
          <a:endParaRPr lang="en-US"/>
        </a:p>
      </dgm:t>
    </dgm:pt>
    <dgm:pt modelId="{1F2D7F8D-FE44-4937-B96F-842892A450DD}" type="sibTrans" cxnId="{2D38C872-0B24-44F2-81A1-D9E7D5890F60}">
      <dgm:prSet/>
      <dgm:spPr/>
      <dgm:t>
        <a:bodyPr/>
        <a:lstStyle/>
        <a:p>
          <a:endParaRPr lang="en-US"/>
        </a:p>
      </dgm:t>
    </dgm:pt>
    <dgm:pt modelId="{6DC97653-70B8-496B-9104-228B6BF0AC8C}">
      <dgm:prSet phldrT="[Text]"/>
      <dgm:spPr/>
      <dgm:t>
        <a:bodyPr/>
        <a:lstStyle/>
        <a:p>
          <a:r>
            <a:rPr lang="en-US" dirty="0" smtClean="0">
              <a:solidFill>
                <a:sysClr val="windowText" lastClr="000000"/>
              </a:solidFill>
            </a:rPr>
            <a:t>(4) Restored to CPA after Emergency</a:t>
          </a:r>
          <a:endParaRPr lang="en-US" dirty="0">
            <a:solidFill>
              <a:sysClr val="windowText" lastClr="000000"/>
            </a:solidFill>
          </a:endParaRPr>
        </a:p>
      </dgm:t>
    </dgm:pt>
    <dgm:pt modelId="{D4886CFD-396B-4DF3-B888-0577C7661474}" type="parTrans" cxnId="{D7941C51-1E1B-4B8A-97D5-D0604F903365}">
      <dgm:prSet/>
      <dgm:spPr/>
      <dgm:t>
        <a:bodyPr/>
        <a:lstStyle/>
        <a:p>
          <a:endParaRPr lang="en-US"/>
        </a:p>
      </dgm:t>
    </dgm:pt>
    <dgm:pt modelId="{546CA615-00B2-4202-A703-73FA8A5B2084}" type="sibTrans" cxnId="{D7941C51-1E1B-4B8A-97D5-D0604F903365}">
      <dgm:prSet/>
      <dgm:spPr/>
      <dgm:t>
        <a:bodyPr/>
        <a:lstStyle/>
        <a:p>
          <a:endParaRPr lang="en-US"/>
        </a:p>
      </dgm:t>
    </dgm:pt>
    <dgm:pt modelId="{4BEC48E8-E7FA-4F5F-809E-C29B2E341FEB}" type="pres">
      <dgm:prSet presAssocID="{0F601481-228E-4759-906E-3D5424501502}" presName="Name0" presStyleCnt="0">
        <dgm:presLayoutVars>
          <dgm:chMax val="1"/>
          <dgm:dir/>
          <dgm:animLvl val="ctr"/>
          <dgm:resizeHandles val="exact"/>
        </dgm:presLayoutVars>
      </dgm:prSet>
      <dgm:spPr/>
      <dgm:t>
        <a:bodyPr/>
        <a:lstStyle/>
        <a:p>
          <a:endParaRPr lang="en-US"/>
        </a:p>
      </dgm:t>
    </dgm:pt>
    <dgm:pt modelId="{38BEB750-BE5E-4AA8-A5F2-539A6F1B8BD4}" type="pres">
      <dgm:prSet presAssocID="{753CD286-463B-4379-B181-3E7EE585B121}" presName="centerShape" presStyleLbl="node0" presStyleIdx="0" presStyleCnt="1"/>
      <dgm:spPr/>
      <dgm:t>
        <a:bodyPr/>
        <a:lstStyle/>
        <a:p>
          <a:endParaRPr lang="en-US"/>
        </a:p>
      </dgm:t>
    </dgm:pt>
    <dgm:pt modelId="{5ED5C5CE-F25F-4016-BFD2-814FB817A8C9}" type="pres">
      <dgm:prSet presAssocID="{8BDF1023-2D19-4936-89FA-173A11A49262}" presName="node" presStyleLbl="node1" presStyleIdx="0" presStyleCnt="4">
        <dgm:presLayoutVars>
          <dgm:bulletEnabled val="1"/>
        </dgm:presLayoutVars>
      </dgm:prSet>
      <dgm:spPr/>
      <dgm:t>
        <a:bodyPr/>
        <a:lstStyle/>
        <a:p>
          <a:endParaRPr lang="en-US"/>
        </a:p>
      </dgm:t>
    </dgm:pt>
    <dgm:pt modelId="{609D7F03-575D-42A5-9E27-C51532383F02}" type="pres">
      <dgm:prSet presAssocID="{8BDF1023-2D19-4936-89FA-173A11A49262}" presName="dummy" presStyleCnt="0"/>
      <dgm:spPr/>
      <dgm:t>
        <a:bodyPr/>
        <a:lstStyle/>
        <a:p>
          <a:endParaRPr lang="en-US"/>
        </a:p>
      </dgm:t>
    </dgm:pt>
    <dgm:pt modelId="{EACA188E-09B3-4883-A5CB-B2CA62B0E277}" type="pres">
      <dgm:prSet presAssocID="{1CBCC026-AE11-434B-896D-5BF91C8F3BD1}" presName="sibTrans" presStyleLbl="sibTrans2D1" presStyleIdx="0" presStyleCnt="4"/>
      <dgm:spPr/>
      <dgm:t>
        <a:bodyPr/>
        <a:lstStyle/>
        <a:p>
          <a:endParaRPr lang="en-US"/>
        </a:p>
      </dgm:t>
    </dgm:pt>
    <dgm:pt modelId="{C1A01AC7-252D-4C83-9AFA-B3829C3FA4AE}" type="pres">
      <dgm:prSet presAssocID="{47A1DCBF-5F56-4392-B9E9-72C3530C0A08}" presName="node" presStyleLbl="node1" presStyleIdx="1" presStyleCnt="4">
        <dgm:presLayoutVars>
          <dgm:bulletEnabled val="1"/>
        </dgm:presLayoutVars>
      </dgm:prSet>
      <dgm:spPr/>
      <dgm:t>
        <a:bodyPr/>
        <a:lstStyle/>
        <a:p>
          <a:endParaRPr lang="en-US"/>
        </a:p>
      </dgm:t>
    </dgm:pt>
    <dgm:pt modelId="{E1B3F6F3-A980-4DB9-B150-AC0F09D48DD0}" type="pres">
      <dgm:prSet presAssocID="{47A1DCBF-5F56-4392-B9E9-72C3530C0A08}" presName="dummy" presStyleCnt="0"/>
      <dgm:spPr/>
      <dgm:t>
        <a:bodyPr/>
        <a:lstStyle/>
        <a:p>
          <a:endParaRPr lang="en-US"/>
        </a:p>
      </dgm:t>
    </dgm:pt>
    <dgm:pt modelId="{3042F004-F10A-4EE7-B5FB-8305543241B6}" type="pres">
      <dgm:prSet presAssocID="{24F230A6-969E-43F3-91CB-0B65A1713BFB}" presName="sibTrans" presStyleLbl="sibTrans2D1" presStyleIdx="1" presStyleCnt="4"/>
      <dgm:spPr/>
      <dgm:t>
        <a:bodyPr/>
        <a:lstStyle/>
        <a:p>
          <a:endParaRPr lang="en-US"/>
        </a:p>
      </dgm:t>
    </dgm:pt>
    <dgm:pt modelId="{DD7117BF-EFC5-4253-96AD-7AFF11AAB38D}" type="pres">
      <dgm:prSet presAssocID="{DB3C9D26-B696-4568-96B5-0038128AF4E2}" presName="node" presStyleLbl="node1" presStyleIdx="2" presStyleCnt="4">
        <dgm:presLayoutVars>
          <dgm:bulletEnabled val="1"/>
        </dgm:presLayoutVars>
      </dgm:prSet>
      <dgm:spPr/>
      <dgm:t>
        <a:bodyPr/>
        <a:lstStyle/>
        <a:p>
          <a:endParaRPr lang="en-US"/>
        </a:p>
      </dgm:t>
    </dgm:pt>
    <dgm:pt modelId="{A059D29B-2953-418C-8107-E68F2917FD28}" type="pres">
      <dgm:prSet presAssocID="{DB3C9D26-B696-4568-96B5-0038128AF4E2}" presName="dummy" presStyleCnt="0"/>
      <dgm:spPr/>
      <dgm:t>
        <a:bodyPr/>
        <a:lstStyle/>
        <a:p>
          <a:endParaRPr lang="en-US"/>
        </a:p>
      </dgm:t>
    </dgm:pt>
    <dgm:pt modelId="{590F69BE-C381-48F7-9284-32C283C965C5}" type="pres">
      <dgm:prSet presAssocID="{1F2D7F8D-FE44-4937-B96F-842892A450DD}" presName="sibTrans" presStyleLbl="sibTrans2D1" presStyleIdx="2" presStyleCnt="4"/>
      <dgm:spPr/>
      <dgm:t>
        <a:bodyPr/>
        <a:lstStyle/>
        <a:p>
          <a:endParaRPr lang="en-US"/>
        </a:p>
      </dgm:t>
    </dgm:pt>
    <dgm:pt modelId="{FD32FB05-3EC4-41A7-BE43-2650E43CF23E}" type="pres">
      <dgm:prSet presAssocID="{6DC97653-70B8-496B-9104-228B6BF0AC8C}" presName="node" presStyleLbl="node1" presStyleIdx="3" presStyleCnt="4">
        <dgm:presLayoutVars>
          <dgm:bulletEnabled val="1"/>
        </dgm:presLayoutVars>
      </dgm:prSet>
      <dgm:spPr/>
      <dgm:t>
        <a:bodyPr/>
        <a:lstStyle/>
        <a:p>
          <a:endParaRPr lang="en-US"/>
        </a:p>
      </dgm:t>
    </dgm:pt>
    <dgm:pt modelId="{6949EC5D-B527-4F9A-8430-ECE73BC10CC7}" type="pres">
      <dgm:prSet presAssocID="{6DC97653-70B8-496B-9104-228B6BF0AC8C}" presName="dummy" presStyleCnt="0"/>
      <dgm:spPr/>
      <dgm:t>
        <a:bodyPr/>
        <a:lstStyle/>
        <a:p>
          <a:endParaRPr lang="en-US"/>
        </a:p>
      </dgm:t>
    </dgm:pt>
    <dgm:pt modelId="{70DBD53E-AF83-4F01-9579-AB4208D864E6}" type="pres">
      <dgm:prSet presAssocID="{546CA615-00B2-4202-A703-73FA8A5B2084}" presName="sibTrans" presStyleLbl="sibTrans2D1" presStyleIdx="3" presStyleCnt="4"/>
      <dgm:spPr/>
      <dgm:t>
        <a:bodyPr/>
        <a:lstStyle/>
        <a:p>
          <a:endParaRPr lang="en-US"/>
        </a:p>
      </dgm:t>
    </dgm:pt>
  </dgm:ptLst>
  <dgm:cxnLst>
    <dgm:cxn modelId="{EC630BEC-0897-4B1A-9A58-C99CC0707A28}" srcId="{753CD286-463B-4379-B181-3E7EE585B121}" destId="{47A1DCBF-5F56-4392-B9E9-72C3530C0A08}" srcOrd="1" destOrd="0" parTransId="{873D7BE8-EF66-46E1-B9ED-949C59AB6CA2}" sibTransId="{24F230A6-969E-43F3-91CB-0B65A1713BFB}"/>
    <dgm:cxn modelId="{B24B6486-1381-477C-8AAF-02ED1E9D644B}" type="presOf" srcId="{0F601481-228E-4759-906E-3D5424501502}" destId="{4BEC48E8-E7FA-4F5F-809E-C29B2E341FEB}" srcOrd="0" destOrd="0" presId="urn:microsoft.com/office/officeart/2005/8/layout/radial6"/>
    <dgm:cxn modelId="{39392336-EA76-4136-80BA-93702BDF96B1}" srcId="{0F601481-228E-4759-906E-3D5424501502}" destId="{753CD286-463B-4379-B181-3E7EE585B121}" srcOrd="0" destOrd="0" parTransId="{449FA8C9-003D-45C1-A44D-DAECAF7A43FA}" sibTransId="{6CB2C179-A7D5-4005-9AC0-EACB244BA80D}"/>
    <dgm:cxn modelId="{CF119F7F-00A9-4049-B1E2-60A15B30114B}" type="presOf" srcId="{47A1DCBF-5F56-4392-B9E9-72C3530C0A08}" destId="{C1A01AC7-252D-4C83-9AFA-B3829C3FA4AE}" srcOrd="0" destOrd="0" presId="urn:microsoft.com/office/officeart/2005/8/layout/radial6"/>
    <dgm:cxn modelId="{86504339-414E-4908-A227-3A70E98D3ACE}" srcId="{753CD286-463B-4379-B181-3E7EE585B121}" destId="{8BDF1023-2D19-4936-89FA-173A11A49262}" srcOrd="0" destOrd="0" parTransId="{61E9EC0A-099D-41BC-B8E0-414DB4FF5177}" sibTransId="{1CBCC026-AE11-434B-896D-5BF91C8F3BD1}"/>
    <dgm:cxn modelId="{2CD20119-30D8-4418-9489-5CE899D0DD70}" type="presOf" srcId="{6DC97653-70B8-496B-9104-228B6BF0AC8C}" destId="{FD32FB05-3EC4-41A7-BE43-2650E43CF23E}" srcOrd="0" destOrd="0" presId="urn:microsoft.com/office/officeart/2005/8/layout/radial6"/>
    <dgm:cxn modelId="{7157AB5B-BEEB-46EA-BB49-681BF040A202}" type="presOf" srcId="{1F2D7F8D-FE44-4937-B96F-842892A450DD}" destId="{590F69BE-C381-48F7-9284-32C283C965C5}" srcOrd="0" destOrd="0" presId="urn:microsoft.com/office/officeart/2005/8/layout/radial6"/>
    <dgm:cxn modelId="{E5AD3767-E7C2-4F90-83A0-3FFC38D2B9C2}" type="presOf" srcId="{1CBCC026-AE11-434B-896D-5BF91C8F3BD1}" destId="{EACA188E-09B3-4883-A5CB-B2CA62B0E277}" srcOrd="0" destOrd="0" presId="urn:microsoft.com/office/officeart/2005/8/layout/radial6"/>
    <dgm:cxn modelId="{912DF7C2-BC53-4F5E-BF0F-F553805E505C}" type="presOf" srcId="{8BDF1023-2D19-4936-89FA-173A11A49262}" destId="{5ED5C5CE-F25F-4016-BFD2-814FB817A8C9}" srcOrd="0" destOrd="0" presId="urn:microsoft.com/office/officeart/2005/8/layout/radial6"/>
    <dgm:cxn modelId="{4A9D0843-603A-4242-81E1-17D3EAAF65C4}" type="presOf" srcId="{546CA615-00B2-4202-A703-73FA8A5B2084}" destId="{70DBD53E-AF83-4F01-9579-AB4208D864E6}" srcOrd="0" destOrd="0" presId="urn:microsoft.com/office/officeart/2005/8/layout/radial6"/>
    <dgm:cxn modelId="{BEC8C164-9E65-4E61-AFC8-96F05DA35D42}" type="presOf" srcId="{753CD286-463B-4379-B181-3E7EE585B121}" destId="{38BEB750-BE5E-4AA8-A5F2-539A6F1B8BD4}" srcOrd="0" destOrd="0" presId="urn:microsoft.com/office/officeart/2005/8/layout/radial6"/>
    <dgm:cxn modelId="{38FA01C4-7234-4072-B5AF-D4AD5A61E85D}" type="presOf" srcId="{DB3C9D26-B696-4568-96B5-0038128AF4E2}" destId="{DD7117BF-EFC5-4253-96AD-7AFF11AAB38D}" srcOrd="0" destOrd="0" presId="urn:microsoft.com/office/officeart/2005/8/layout/radial6"/>
    <dgm:cxn modelId="{D7941C51-1E1B-4B8A-97D5-D0604F903365}" srcId="{753CD286-463B-4379-B181-3E7EE585B121}" destId="{6DC97653-70B8-496B-9104-228B6BF0AC8C}" srcOrd="3" destOrd="0" parTransId="{D4886CFD-396B-4DF3-B888-0577C7661474}" sibTransId="{546CA615-00B2-4202-A703-73FA8A5B2084}"/>
    <dgm:cxn modelId="{2D38C872-0B24-44F2-81A1-D9E7D5890F60}" srcId="{753CD286-463B-4379-B181-3E7EE585B121}" destId="{DB3C9D26-B696-4568-96B5-0038128AF4E2}" srcOrd="2" destOrd="0" parTransId="{BDE3C3D4-5841-4F76-ADEC-7B95779989D0}" sibTransId="{1F2D7F8D-FE44-4937-B96F-842892A450DD}"/>
    <dgm:cxn modelId="{17C600C9-7E77-45A6-A667-5095FEC38471}" type="presOf" srcId="{24F230A6-969E-43F3-91CB-0B65A1713BFB}" destId="{3042F004-F10A-4EE7-B5FB-8305543241B6}" srcOrd="0" destOrd="0" presId="urn:microsoft.com/office/officeart/2005/8/layout/radial6"/>
    <dgm:cxn modelId="{E0285EC1-1668-447B-9184-AE4CD47BEDA5}" type="presParOf" srcId="{4BEC48E8-E7FA-4F5F-809E-C29B2E341FEB}" destId="{38BEB750-BE5E-4AA8-A5F2-539A6F1B8BD4}" srcOrd="0" destOrd="0" presId="urn:microsoft.com/office/officeart/2005/8/layout/radial6"/>
    <dgm:cxn modelId="{3270CD22-CD3C-4CC2-94D5-12077C94E16E}" type="presParOf" srcId="{4BEC48E8-E7FA-4F5F-809E-C29B2E341FEB}" destId="{5ED5C5CE-F25F-4016-BFD2-814FB817A8C9}" srcOrd="1" destOrd="0" presId="urn:microsoft.com/office/officeart/2005/8/layout/radial6"/>
    <dgm:cxn modelId="{B453B4B8-F9C6-43B5-A298-4C2C8A34E736}" type="presParOf" srcId="{4BEC48E8-E7FA-4F5F-809E-C29B2E341FEB}" destId="{609D7F03-575D-42A5-9E27-C51532383F02}" srcOrd="2" destOrd="0" presId="urn:microsoft.com/office/officeart/2005/8/layout/radial6"/>
    <dgm:cxn modelId="{AA0D56C7-D2B2-4240-A4BB-77873D6EDF3D}" type="presParOf" srcId="{4BEC48E8-E7FA-4F5F-809E-C29B2E341FEB}" destId="{EACA188E-09B3-4883-A5CB-B2CA62B0E277}" srcOrd="3" destOrd="0" presId="urn:microsoft.com/office/officeart/2005/8/layout/radial6"/>
    <dgm:cxn modelId="{C3D54AB8-9CC9-4801-A176-C64767173A40}" type="presParOf" srcId="{4BEC48E8-E7FA-4F5F-809E-C29B2E341FEB}" destId="{C1A01AC7-252D-4C83-9AFA-B3829C3FA4AE}" srcOrd="4" destOrd="0" presId="urn:microsoft.com/office/officeart/2005/8/layout/radial6"/>
    <dgm:cxn modelId="{712A8BC2-3BF0-4B48-9B3E-FA1E7F61A3B9}" type="presParOf" srcId="{4BEC48E8-E7FA-4F5F-809E-C29B2E341FEB}" destId="{E1B3F6F3-A980-4DB9-B150-AC0F09D48DD0}" srcOrd="5" destOrd="0" presId="urn:microsoft.com/office/officeart/2005/8/layout/radial6"/>
    <dgm:cxn modelId="{104F073B-2CCD-4632-9E97-8CE9D466E9D3}" type="presParOf" srcId="{4BEC48E8-E7FA-4F5F-809E-C29B2E341FEB}" destId="{3042F004-F10A-4EE7-B5FB-8305543241B6}" srcOrd="6" destOrd="0" presId="urn:microsoft.com/office/officeart/2005/8/layout/radial6"/>
    <dgm:cxn modelId="{02EE397B-1EA1-4AE4-A1FF-906A9C0DBA41}" type="presParOf" srcId="{4BEC48E8-E7FA-4F5F-809E-C29B2E341FEB}" destId="{DD7117BF-EFC5-4253-96AD-7AFF11AAB38D}" srcOrd="7" destOrd="0" presId="urn:microsoft.com/office/officeart/2005/8/layout/radial6"/>
    <dgm:cxn modelId="{2822B417-5AAA-4B67-823E-DC0035B838F5}" type="presParOf" srcId="{4BEC48E8-E7FA-4F5F-809E-C29B2E341FEB}" destId="{A059D29B-2953-418C-8107-E68F2917FD28}" srcOrd="8" destOrd="0" presId="urn:microsoft.com/office/officeart/2005/8/layout/radial6"/>
    <dgm:cxn modelId="{3E2A6E98-CD5E-4BAF-8E01-4BF8B50DB6CD}" type="presParOf" srcId="{4BEC48E8-E7FA-4F5F-809E-C29B2E341FEB}" destId="{590F69BE-C381-48F7-9284-32C283C965C5}" srcOrd="9" destOrd="0" presId="urn:microsoft.com/office/officeart/2005/8/layout/radial6"/>
    <dgm:cxn modelId="{D5EF2A51-ECE7-4801-BA79-BF0B7516EBA3}" type="presParOf" srcId="{4BEC48E8-E7FA-4F5F-809E-C29B2E341FEB}" destId="{FD32FB05-3EC4-41A7-BE43-2650E43CF23E}" srcOrd="10" destOrd="0" presId="urn:microsoft.com/office/officeart/2005/8/layout/radial6"/>
    <dgm:cxn modelId="{934E7FE9-8542-40EF-ADCE-2716D0A401DD}" type="presParOf" srcId="{4BEC48E8-E7FA-4F5F-809E-C29B2E341FEB}" destId="{6949EC5D-B527-4F9A-8430-ECE73BC10CC7}" srcOrd="11" destOrd="0" presId="urn:microsoft.com/office/officeart/2005/8/layout/radial6"/>
    <dgm:cxn modelId="{8FA2E7B4-5D71-4E13-9272-A5279261DB0B}" type="presParOf" srcId="{4BEC48E8-E7FA-4F5F-809E-C29B2E341FEB}" destId="{70DBD53E-AF83-4F01-9579-AB4208D864E6}" srcOrd="12" destOrd="0" presId="urn:microsoft.com/office/officeart/2005/8/layout/radial6"/>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FE88172-1EE0-40BA-9BDC-CD6DE1E1346E}" type="doc">
      <dgm:prSet loTypeId="urn:microsoft.com/office/officeart/2005/8/layout/hProcess9" loCatId="process" qsTypeId="urn:microsoft.com/office/officeart/2005/8/quickstyle/simple1" qsCatId="simple" csTypeId="urn:microsoft.com/office/officeart/2005/8/colors/colorful2" csCatId="colorful" phldr="1"/>
      <dgm:spPr/>
    </dgm:pt>
    <dgm:pt modelId="{E2C3FF60-B889-438E-9E0E-2ED7A8DC687A}">
      <dgm:prSet phldrT="[Text]" custT="1"/>
      <dgm:spPr/>
      <dgm:t>
        <a:bodyPr/>
        <a:lstStyle/>
        <a:p>
          <a:r>
            <a:rPr lang="en-US" sz="1600" dirty="0" smtClean="0">
              <a:solidFill>
                <a:sysClr val="windowText" lastClr="000000"/>
              </a:solidFill>
            </a:rPr>
            <a:t>Cloud is flexible and cost-effective</a:t>
          </a:r>
          <a:endParaRPr lang="en-US" sz="1600" dirty="0">
            <a:solidFill>
              <a:sysClr val="windowText" lastClr="000000"/>
            </a:solidFill>
          </a:endParaRPr>
        </a:p>
      </dgm:t>
    </dgm:pt>
    <dgm:pt modelId="{8AC22D05-864D-4292-8556-3215A62423FE}" type="parTrans" cxnId="{56030523-2AEC-4B9C-A677-00C883CD090E}">
      <dgm:prSet/>
      <dgm:spPr/>
      <dgm:t>
        <a:bodyPr/>
        <a:lstStyle/>
        <a:p>
          <a:endParaRPr lang="en-US"/>
        </a:p>
      </dgm:t>
    </dgm:pt>
    <dgm:pt modelId="{465411D2-E16E-4F2A-BD0E-88EA66F56252}" type="sibTrans" cxnId="{56030523-2AEC-4B9C-A677-00C883CD090E}">
      <dgm:prSet/>
      <dgm:spPr/>
      <dgm:t>
        <a:bodyPr/>
        <a:lstStyle/>
        <a:p>
          <a:endParaRPr lang="en-US"/>
        </a:p>
      </dgm:t>
    </dgm:pt>
    <dgm:pt modelId="{DF0244D2-8896-4590-A886-B6B689AE143B}">
      <dgm:prSet phldrT="[Text]" custT="1"/>
      <dgm:spPr/>
      <dgm:t>
        <a:bodyPr/>
        <a:lstStyle/>
        <a:p>
          <a:r>
            <a:rPr lang="en-US" sz="1600" dirty="0" smtClean="0">
              <a:solidFill>
                <a:sysClr val="windowText" lastClr="000000"/>
              </a:solidFill>
            </a:rPr>
            <a:t>Offers greater security</a:t>
          </a:r>
          <a:endParaRPr lang="en-US" sz="1600" dirty="0">
            <a:solidFill>
              <a:sysClr val="windowText" lastClr="000000"/>
            </a:solidFill>
          </a:endParaRPr>
        </a:p>
      </dgm:t>
    </dgm:pt>
    <dgm:pt modelId="{97BCCF66-D65C-4998-8BFD-C3417048313C}" type="parTrans" cxnId="{D8847425-CD4B-4B9E-AEBB-A01600CD654D}">
      <dgm:prSet/>
      <dgm:spPr/>
      <dgm:t>
        <a:bodyPr/>
        <a:lstStyle/>
        <a:p>
          <a:endParaRPr lang="en-US"/>
        </a:p>
      </dgm:t>
    </dgm:pt>
    <dgm:pt modelId="{1ACD826F-366F-4ABF-A4EF-5CA25BC6FDF8}" type="sibTrans" cxnId="{D8847425-CD4B-4B9E-AEBB-A01600CD654D}">
      <dgm:prSet/>
      <dgm:spPr/>
      <dgm:t>
        <a:bodyPr/>
        <a:lstStyle/>
        <a:p>
          <a:endParaRPr lang="en-US"/>
        </a:p>
      </dgm:t>
    </dgm:pt>
    <dgm:pt modelId="{E4B51AF5-22DA-405B-BEEF-5B764CD825F2}">
      <dgm:prSet phldrT="[Text]" custT="1"/>
      <dgm:spPr/>
      <dgm:t>
        <a:bodyPr/>
        <a:lstStyle/>
        <a:p>
          <a:r>
            <a:rPr lang="en-US" sz="1600" dirty="0" smtClean="0">
              <a:solidFill>
                <a:sysClr val="windowText" lastClr="000000"/>
              </a:solidFill>
            </a:rPr>
            <a:t>Client is better served</a:t>
          </a:r>
          <a:endParaRPr lang="en-US" sz="1600" dirty="0">
            <a:solidFill>
              <a:sysClr val="windowText" lastClr="000000"/>
            </a:solidFill>
          </a:endParaRPr>
        </a:p>
      </dgm:t>
    </dgm:pt>
    <dgm:pt modelId="{CCC4650F-B407-41D1-A65C-0E079E6BD562}" type="parTrans" cxnId="{84CDEA7D-F6AD-4800-888E-BA632032810C}">
      <dgm:prSet/>
      <dgm:spPr/>
      <dgm:t>
        <a:bodyPr/>
        <a:lstStyle/>
        <a:p>
          <a:endParaRPr lang="en-US"/>
        </a:p>
      </dgm:t>
    </dgm:pt>
    <dgm:pt modelId="{23B6C6D2-9AB6-4E4B-9340-71277E61A4DB}" type="sibTrans" cxnId="{84CDEA7D-F6AD-4800-888E-BA632032810C}">
      <dgm:prSet/>
      <dgm:spPr/>
      <dgm:t>
        <a:bodyPr/>
        <a:lstStyle/>
        <a:p>
          <a:endParaRPr lang="en-US"/>
        </a:p>
      </dgm:t>
    </dgm:pt>
    <dgm:pt modelId="{0235BFA8-FC93-49AE-9516-0FC579039104}" type="pres">
      <dgm:prSet presAssocID="{FFE88172-1EE0-40BA-9BDC-CD6DE1E1346E}" presName="CompostProcess" presStyleCnt="0">
        <dgm:presLayoutVars>
          <dgm:dir/>
          <dgm:resizeHandles val="exact"/>
        </dgm:presLayoutVars>
      </dgm:prSet>
      <dgm:spPr/>
    </dgm:pt>
    <dgm:pt modelId="{3C0785DD-EF58-4EBD-AC84-21332E3D99C0}" type="pres">
      <dgm:prSet presAssocID="{FFE88172-1EE0-40BA-9BDC-CD6DE1E1346E}" presName="arrow" presStyleLbl="bgShp" presStyleIdx="0" presStyleCnt="1"/>
      <dgm:spPr/>
    </dgm:pt>
    <dgm:pt modelId="{91994708-4BDF-4EE9-9BE0-514CE20B405C}" type="pres">
      <dgm:prSet presAssocID="{FFE88172-1EE0-40BA-9BDC-CD6DE1E1346E}" presName="linearProcess" presStyleCnt="0"/>
      <dgm:spPr/>
    </dgm:pt>
    <dgm:pt modelId="{B0994411-BB6A-442B-8F68-F743A7479A05}" type="pres">
      <dgm:prSet presAssocID="{E2C3FF60-B889-438E-9E0E-2ED7A8DC687A}" presName="textNode" presStyleLbl="node1" presStyleIdx="0" presStyleCnt="3">
        <dgm:presLayoutVars>
          <dgm:bulletEnabled val="1"/>
        </dgm:presLayoutVars>
      </dgm:prSet>
      <dgm:spPr/>
      <dgm:t>
        <a:bodyPr/>
        <a:lstStyle/>
        <a:p>
          <a:endParaRPr lang="en-US"/>
        </a:p>
      </dgm:t>
    </dgm:pt>
    <dgm:pt modelId="{AD21EB6E-5B2B-4764-9DE0-29BC747968EB}" type="pres">
      <dgm:prSet presAssocID="{465411D2-E16E-4F2A-BD0E-88EA66F56252}" presName="sibTrans" presStyleCnt="0"/>
      <dgm:spPr/>
    </dgm:pt>
    <dgm:pt modelId="{1FAC614A-5FD5-4366-BB0C-4B9C51A06669}" type="pres">
      <dgm:prSet presAssocID="{DF0244D2-8896-4590-A886-B6B689AE143B}" presName="textNode" presStyleLbl="node1" presStyleIdx="1" presStyleCnt="3">
        <dgm:presLayoutVars>
          <dgm:bulletEnabled val="1"/>
        </dgm:presLayoutVars>
      </dgm:prSet>
      <dgm:spPr/>
      <dgm:t>
        <a:bodyPr/>
        <a:lstStyle/>
        <a:p>
          <a:endParaRPr lang="en-US"/>
        </a:p>
      </dgm:t>
    </dgm:pt>
    <dgm:pt modelId="{B1C053F0-CD49-4682-8024-BDD2057A9401}" type="pres">
      <dgm:prSet presAssocID="{1ACD826F-366F-4ABF-A4EF-5CA25BC6FDF8}" presName="sibTrans" presStyleCnt="0"/>
      <dgm:spPr/>
    </dgm:pt>
    <dgm:pt modelId="{715F306B-31BD-4751-9F69-8C1B38C5F8DB}" type="pres">
      <dgm:prSet presAssocID="{E4B51AF5-22DA-405B-BEEF-5B764CD825F2}" presName="textNode" presStyleLbl="node1" presStyleIdx="2" presStyleCnt="3">
        <dgm:presLayoutVars>
          <dgm:bulletEnabled val="1"/>
        </dgm:presLayoutVars>
      </dgm:prSet>
      <dgm:spPr/>
      <dgm:t>
        <a:bodyPr/>
        <a:lstStyle/>
        <a:p>
          <a:endParaRPr lang="en-US"/>
        </a:p>
      </dgm:t>
    </dgm:pt>
  </dgm:ptLst>
  <dgm:cxnLst>
    <dgm:cxn modelId="{84CDEA7D-F6AD-4800-888E-BA632032810C}" srcId="{FFE88172-1EE0-40BA-9BDC-CD6DE1E1346E}" destId="{E4B51AF5-22DA-405B-BEEF-5B764CD825F2}" srcOrd="2" destOrd="0" parTransId="{CCC4650F-B407-41D1-A65C-0E079E6BD562}" sibTransId="{23B6C6D2-9AB6-4E4B-9340-71277E61A4DB}"/>
    <dgm:cxn modelId="{C3700F69-9AD0-4917-A0D3-E8E5B3D1E274}" type="presOf" srcId="{FFE88172-1EE0-40BA-9BDC-CD6DE1E1346E}" destId="{0235BFA8-FC93-49AE-9516-0FC579039104}" srcOrd="0" destOrd="0" presId="urn:microsoft.com/office/officeart/2005/8/layout/hProcess9"/>
    <dgm:cxn modelId="{56030523-2AEC-4B9C-A677-00C883CD090E}" srcId="{FFE88172-1EE0-40BA-9BDC-CD6DE1E1346E}" destId="{E2C3FF60-B889-438E-9E0E-2ED7A8DC687A}" srcOrd="0" destOrd="0" parTransId="{8AC22D05-864D-4292-8556-3215A62423FE}" sibTransId="{465411D2-E16E-4F2A-BD0E-88EA66F56252}"/>
    <dgm:cxn modelId="{10E0C3DF-E227-4B8A-9414-CA4A268572DF}" type="presOf" srcId="{E2C3FF60-B889-438E-9E0E-2ED7A8DC687A}" destId="{B0994411-BB6A-442B-8F68-F743A7479A05}" srcOrd="0" destOrd="0" presId="urn:microsoft.com/office/officeart/2005/8/layout/hProcess9"/>
    <dgm:cxn modelId="{CE7444F4-16FA-4693-9879-B7235F1F4E77}" type="presOf" srcId="{DF0244D2-8896-4590-A886-B6B689AE143B}" destId="{1FAC614A-5FD5-4366-BB0C-4B9C51A06669}" srcOrd="0" destOrd="0" presId="urn:microsoft.com/office/officeart/2005/8/layout/hProcess9"/>
    <dgm:cxn modelId="{D8847425-CD4B-4B9E-AEBB-A01600CD654D}" srcId="{FFE88172-1EE0-40BA-9BDC-CD6DE1E1346E}" destId="{DF0244D2-8896-4590-A886-B6B689AE143B}" srcOrd="1" destOrd="0" parTransId="{97BCCF66-D65C-4998-8BFD-C3417048313C}" sibTransId="{1ACD826F-366F-4ABF-A4EF-5CA25BC6FDF8}"/>
    <dgm:cxn modelId="{21C5E506-BAD5-4CAB-8DE8-9BDE922EB4AA}" type="presOf" srcId="{E4B51AF5-22DA-405B-BEEF-5B764CD825F2}" destId="{715F306B-31BD-4751-9F69-8C1B38C5F8DB}" srcOrd="0" destOrd="0" presId="urn:microsoft.com/office/officeart/2005/8/layout/hProcess9"/>
    <dgm:cxn modelId="{1E03A5D8-E837-4A15-B0AF-C89FC2194959}" type="presParOf" srcId="{0235BFA8-FC93-49AE-9516-0FC579039104}" destId="{3C0785DD-EF58-4EBD-AC84-21332E3D99C0}" srcOrd="0" destOrd="0" presId="urn:microsoft.com/office/officeart/2005/8/layout/hProcess9"/>
    <dgm:cxn modelId="{35EADAFE-8B06-4048-A803-07A3EEE42AD7}" type="presParOf" srcId="{0235BFA8-FC93-49AE-9516-0FC579039104}" destId="{91994708-4BDF-4EE9-9BE0-514CE20B405C}" srcOrd="1" destOrd="0" presId="urn:microsoft.com/office/officeart/2005/8/layout/hProcess9"/>
    <dgm:cxn modelId="{8990D447-45A1-4399-A76D-35856271D733}" type="presParOf" srcId="{91994708-4BDF-4EE9-9BE0-514CE20B405C}" destId="{B0994411-BB6A-442B-8F68-F743A7479A05}" srcOrd="0" destOrd="0" presId="urn:microsoft.com/office/officeart/2005/8/layout/hProcess9"/>
    <dgm:cxn modelId="{C0D654DE-86CB-46DA-AFC9-DD802DD22033}" type="presParOf" srcId="{91994708-4BDF-4EE9-9BE0-514CE20B405C}" destId="{AD21EB6E-5B2B-4764-9DE0-29BC747968EB}" srcOrd="1" destOrd="0" presId="urn:microsoft.com/office/officeart/2005/8/layout/hProcess9"/>
    <dgm:cxn modelId="{AF1A5D51-A6EA-411B-A8B3-5B4E997F9BEB}" type="presParOf" srcId="{91994708-4BDF-4EE9-9BE0-514CE20B405C}" destId="{1FAC614A-5FD5-4366-BB0C-4B9C51A06669}" srcOrd="2" destOrd="0" presId="urn:microsoft.com/office/officeart/2005/8/layout/hProcess9"/>
    <dgm:cxn modelId="{E708A5C6-7E53-4585-BF6A-42E600A9F3E6}" type="presParOf" srcId="{91994708-4BDF-4EE9-9BE0-514CE20B405C}" destId="{B1C053F0-CD49-4682-8024-BDD2057A9401}" srcOrd="3" destOrd="0" presId="urn:microsoft.com/office/officeart/2005/8/layout/hProcess9"/>
    <dgm:cxn modelId="{ACB36269-EC06-425E-9093-58B46B8030C0}" type="presParOf" srcId="{91994708-4BDF-4EE9-9BE0-514CE20B405C}" destId="{715F306B-31BD-4751-9F69-8C1B38C5F8DB}" srcOrd="4" destOrd="0" presId="urn:microsoft.com/office/officeart/2005/8/layout/hProcess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1431478-B2C4-4126-8AB7-F6B90021E556}">
      <dsp:nvSpPr>
        <dsp:cNvPr id="0" name=""/>
        <dsp:cNvSpPr/>
      </dsp:nvSpPr>
      <dsp:spPr>
        <a:xfrm>
          <a:off x="1593135" y="0"/>
          <a:ext cx="4422775" cy="4422775"/>
        </a:xfrm>
        <a:prstGeom prst="triangle">
          <a:avLst/>
        </a:prstGeom>
        <a:solidFill>
          <a:schemeClr val="accent5">
            <a:hueOff val="0"/>
            <a:satOff val="0"/>
            <a:lumOff val="0"/>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sp>
    <dsp:sp modelId="{F6A6C133-9224-45A2-BF4C-0A495D358547}">
      <dsp:nvSpPr>
        <dsp:cNvPr id="0" name=""/>
        <dsp:cNvSpPr/>
      </dsp:nvSpPr>
      <dsp:spPr>
        <a:xfrm>
          <a:off x="3804523" y="442709"/>
          <a:ext cx="2874803" cy="628863"/>
        </a:xfrm>
        <a:prstGeom prst="roundRect">
          <a:avLst/>
        </a:prstGeom>
        <a:solidFill>
          <a:schemeClr val="lt1">
            <a:alpha val="90000"/>
            <a:hueOff val="0"/>
            <a:satOff val="0"/>
            <a:lumOff val="0"/>
            <a:alphaOff val="0"/>
          </a:schemeClr>
        </a:solidFill>
        <a:ln w="11429" cap="flat" cmpd="sng" algn="ctr">
          <a:solidFill>
            <a:schemeClr val="accent5">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On-demand self service</a:t>
          </a:r>
          <a:endParaRPr lang="en-US" sz="2000" kern="1200" dirty="0"/>
        </a:p>
      </dsp:txBody>
      <dsp:txXfrm>
        <a:off x="3804523" y="442709"/>
        <a:ext cx="2874803" cy="628863"/>
      </dsp:txXfrm>
    </dsp:sp>
    <dsp:sp modelId="{B7597689-E981-4324-8FEB-E32F46917D07}">
      <dsp:nvSpPr>
        <dsp:cNvPr id="0" name=""/>
        <dsp:cNvSpPr/>
      </dsp:nvSpPr>
      <dsp:spPr>
        <a:xfrm>
          <a:off x="3804523" y="1150180"/>
          <a:ext cx="2874803" cy="628863"/>
        </a:xfrm>
        <a:prstGeom prst="roundRect">
          <a:avLst/>
        </a:prstGeom>
        <a:solidFill>
          <a:schemeClr val="lt1">
            <a:alpha val="90000"/>
            <a:hueOff val="0"/>
            <a:satOff val="0"/>
            <a:lumOff val="0"/>
            <a:alphaOff val="0"/>
          </a:schemeClr>
        </a:solidFill>
        <a:ln w="11429" cap="flat" cmpd="sng" algn="ctr">
          <a:solidFill>
            <a:schemeClr val="accent5">
              <a:hueOff val="-1255142"/>
              <a:satOff val="10273"/>
              <a:lumOff val="-1666"/>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Rapid elasticity</a:t>
          </a:r>
          <a:endParaRPr lang="en-US" sz="2000" kern="1200" dirty="0"/>
        </a:p>
      </dsp:txBody>
      <dsp:txXfrm>
        <a:off x="3804523" y="1150180"/>
        <a:ext cx="2874803" cy="628863"/>
      </dsp:txXfrm>
    </dsp:sp>
    <dsp:sp modelId="{8C43C598-C427-4EB4-A602-7DE35E707459}">
      <dsp:nvSpPr>
        <dsp:cNvPr id="0" name=""/>
        <dsp:cNvSpPr/>
      </dsp:nvSpPr>
      <dsp:spPr>
        <a:xfrm>
          <a:off x="3804523" y="1857651"/>
          <a:ext cx="2874803" cy="628863"/>
        </a:xfrm>
        <a:prstGeom prst="roundRect">
          <a:avLst/>
        </a:prstGeom>
        <a:solidFill>
          <a:schemeClr val="lt1">
            <a:alpha val="90000"/>
            <a:hueOff val="0"/>
            <a:satOff val="0"/>
            <a:lumOff val="0"/>
            <a:alphaOff val="0"/>
          </a:schemeClr>
        </a:solidFill>
        <a:ln w="11429" cap="flat" cmpd="sng" algn="ctr">
          <a:solidFill>
            <a:schemeClr val="accent5">
              <a:hueOff val="-2510283"/>
              <a:satOff val="20547"/>
              <a:lumOff val="-3333"/>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Broad network access</a:t>
          </a:r>
          <a:endParaRPr lang="en-US" sz="2000" kern="1200" dirty="0"/>
        </a:p>
      </dsp:txBody>
      <dsp:txXfrm>
        <a:off x="3804523" y="1857651"/>
        <a:ext cx="2874803" cy="628863"/>
      </dsp:txXfrm>
    </dsp:sp>
    <dsp:sp modelId="{793A9741-8807-4586-A6ED-4CC97F5F5259}">
      <dsp:nvSpPr>
        <dsp:cNvPr id="0" name=""/>
        <dsp:cNvSpPr/>
      </dsp:nvSpPr>
      <dsp:spPr>
        <a:xfrm>
          <a:off x="3804523" y="2565123"/>
          <a:ext cx="2874803" cy="628863"/>
        </a:xfrm>
        <a:prstGeom prst="roundRect">
          <a:avLst/>
        </a:prstGeom>
        <a:solidFill>
          <a:schemeClr val="lt1">
            <a:alpha val="90000"/>
            <a:hueOff val="0"/>
            <a:satOff val="0"/>
            <a:lumOff val="0"/>
            <a:alphaOff val="0"/>
          </a:schemeClr>
        </a:solidFill>
        <a:ln w="11429" cap="flat" cmpd="sng" algn="ctr">
          <a:solidFill>
            <a:schemeClr val="accent5">
              <a:hueOff val="-3765425"/>
              <a:satOff val="30820"/>
              <a:lumOff val="-4999"/>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Resource pooling</a:t>
          </a:r>
          <a:endParaRPr lang="en-US" sz="2000" kern="1200" dirty="0"/>
        </a:p>
      </dsp:txBody>
      <dsp:txXfrm>
        <a:off x="3804523" y="2565123"/>
        <a:ext cx="2874803" cy="628863"/>
      </dsp:txXfrm>
    </dsp:sp>
    <dsp:sp modelId="{D9E12144-DF03-49D9-BEB2-DCA3867F62E6}">
      <dsp:nvSpPr>
        <dsp:cNvPr id="0" name=""/>
        <dsp:cNvSpPr/>
      </dsp:nvSpPr>
      <dsp:spPr>
        <a:xfrm>
          <a:off x="3804523" y="3272594"/>
          <a:ext cx="2874803" cy="628863"/>
        </a:xfrm>
        <a:prstGeom prst="roundRect">
          <a:avLst/>
        </a:prstGeom>
        <a:solidFill>
          <a:schemeClr val="lt1">
            <a:alpha val="90000"/>
            <a:hueOff val="0"/>
            <a:satOff val="0"/>
            <a:lumOff val="0"/>
            <a:alphaOff val="0"/>
          </a:schemeClr>
        </a:solidFill>
        <a:ln w="11429" cap="flat" cmpd="sng" algn="ctr">
          <a:solidFill>
            <a:schemeClr val="accent5">
              <a:hueOff val="-5020566"/>
              <a:satOff val="41093"/>
              <a:lumOff val="-6666"/>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Measured service </a:t>
          </a:r>
          <a:endParaRPr lang="en-US" sz="2000" kern="1200" dirty="0"/>
        </a:p>
      </dsp:txBody>
      <dsp:txXfrm>
        <a:off x="3804523" y="3272594"/>
        <a:ext cx="2874803" cy="628863"/>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9B2C4CC-5EA2-46E3-ACC7-49CD3BDC0253}">
      <dsp:nvSpPr>
        <dsp:cNvPr id="0" name=""/>
        <dsp:cNvSpPr/>
      </dsp:nvSpPr>
      <dsp:spPr>
        <a:xfrm>
          <a:off x="2235624" y="79347"/>
          <a:ext cx="1655548" cy="755705"/>
        </a:xfrm>
        <a:prstGeom prst="roundRect">
          <a:avLst>
            <a:gd name="adj" fmla="val 10000"/>
          </a:avLst>
        </a:prstGeom>
        <a:solidFill>
          <a:schemeClr val="accent2">
            <a:tint val="40000"/>
            <a:alpha val="90000"/>
            <a:hueOff val="0"/>
            <a:satOff val="0"/>
            <a:lumOff val="0"/>
            <a:alphaOff val="0"/>
          </a:schemeClr>
        </a:solidFill>
        <a:ln w="11429" cap="flat" cmpd="sng" algn="ctr">
          <a:solidFill>
            <a:schemeClr val="accent2">
              <a:tint val="40000"/>
              <a:alpha val="90000"/>
              <a:hueOff val="0"/>
              <a:satOff val="0"/>
              <a:lumOff val="0"/>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n-US" sz="2000" kern="1200" dirty="0" smtClean="0"/>
            <a:t>Drawbacks</a:t>
          </a:r>
          <a:endParaRPr lang="en-US" sz="2000" kern="1200" dirty="0"/>
        </a:p>
      </dsp:txBody>
      <dsp:txXfrm>
        <a:off x="2235624" y="79347"/>
        <a:ext cx="1655548" cy="755705"/>
      </dsp:txXfrm>
    </dsp:sp>
    <dsp:sp modelId="{C946A1F4-F9BB-4180-8AAB-147BA1C93CB2}">
      <dsp:nvSpPr>
        <dsp:cNvPr id="0" name=""/>
        <dsp:cNvSpPr/>
      </dsp:nvSpPr>
      <dsp:spPr>
        <a:xfrm>
          <a:off x="4613064" y="79347"/>
          <a:ext cx="1655548" cy="755705"/>
        </a:xfrm>
        <a:prstGeom prst="roundRect">
          <a:avLst>
            <a:gd name="adj" fmla="val 10000"/>
          </a:avLst>
        </a:prstGeom>
        <a:solidFill>
          <a:schemeClr val="accent2">
            <a:tint val="40000"/>
            <a:alpha val="90000"/>
            <a:hueOff val="2711248"/>
            <a:satOff val="-11150"/>
            <a:lumOff val="386"/>
            <a:alphaOff val="0"/>
          </a:schemeClr>
        </a:solidFill>
        <a:ln w="11429" cap="flat" cmpd="sng" algn="ctr">
          <a:solidFill>
            <a:schemeClr val="accent2">
              <a:tint val="40000"/>
              <a:alpha val="90000"/>
              <a:hueOff val="2711248"/>
              <a:satOff val="-11150"/>
              <a:lumOff val="386"/>
              <a:alphaOff val="0"/>
            </a:schemeClr>
          </a:solidFill>
          <a:prstDash val="sysDash"/>
        </a:ln>
        <a:effectLst/>
      </dsp:spPr>
      <dsp:style>
        <a:lnRef idx="2">
          <a:scrgbClr r="0" g="0" b="0"/>
        </a:lnRef>
        <a:fillRef idx="1">
          <a:scrgbClr r="0" g="0" b="0"/>
        </a:fillRef>
        <a:effectRef idx="0">
          <a:scrgbClr r="0" g="0" b="0"/>
        </a:effectRef>
        <a:fontRef idx="minor"/>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endParaRPr lang="en-US" sz="1400" kern="1200" dirty="0" smtClean="0"/>
        </a:p>
        <a:p>
          <a:pPr lvl="0" algn="ctr" defTabSz="622300">
            <a:lnSpc>
              <a:spcPct val="90000"/>
            </a:lnSpc>
            <a:spcBef>
              <a:spcPct val="0"/>
            </a:spcBef>
            <a:spcAft>
              <a:spcPct val="35000"/>
            </a:spcAft>
          </a:pPr>
          <a:r>
            <a:rPr lang="en-US" sz="2000" kern="1200" dirty="0" smtClean="0"/>
            <a:t>Benefits</a:t>
          </a:r>
        </a:p>
        <a:p>
          <a:pPr lvl="0" algn="ctr" defTabSz="622300">
            <a:lnSpc>
              <a:spcPct val="90000"/>
            </a:lnSpc>
            <a:spcBef>
              <a:spcPct val="0"/>
            </a:spcBef>
            <a:spcAft>
              <a:spcPct val="35000"/>
            </a:spcAft>
          </a:pPr>
          <a:endParaRPr lang="en-US" sz="1400" kern="1200" dirty="0"/>
        </a:p>
      </dsp:txBody>
      <dsp:txXfrm>
        <a:off x="4613064" y="79347"/>
        <a:ext cx="1655548" cy="755705"/>
      </dsp:txXfrm>
    </dsp:sp>
    <dsp:sp modelId="{C1997A77-99EB-465B-A5FF-C39CBB9A15A4}">
      <dsp:nvSpPr>
        <dsp:cNvPr id="0" name=""/>
        <dsp:cNvSpPr/>
      </dsp:nvSpPr>
      <dsp:spPr>
        <a:xfrm>
          <a:off x="3909219" y="3886199"/>
          <a:ext cx="685800" cy="685800"/>
        </a:xfrm>
        <a:prstGeom prst="triangle">
          <a:avLst/>
        </a:prstGeom>
        <a:solidFill>
          <a:schemeClr val="accent2">
            <a:tint val="40000"/>
            <a:alpha val="90000"/>
            <a:hueOff val="5422495"/>
            <a:satOff val="-22299"/>
            <a:lumOff val="773"/>
            <a:alphaOff val="0"/>
          </a:schemeClr>
        </a:solidFill>
        <a:ln w="11429" cap="flat" cmpd="sng" algn="ctr">
          <a:solidFill>
            <a:schemeClr val="accent2">
              <a:tint val="40000"/>
              <a:alpha val="90000"/>
              <a:hueOff val="5422495"/>
              <a:satOff val="-22299"/>
              <a:lumOff val="773"/>
              <a:alphaOff val="0"/>
            </a:schemeClr>
          </a:solidFill>
          <a:prstDash val="sysDash"/>
        </a:ln>
        <a:effectLst/>
      </dsp:spPr>
      <dsp:style>
        <a:lnRef idx="2">
          <a:scrgbClr r="0" g="0" b="0"/>
        </a:lnRef>
        <a:fillRef idx="1">
          <a:scrgbClr r="0" g="0" b="0"/>
        </a:fillRef>
        <a:effectRef idx="0">
          <a:scrgbClr r="0" g="0" b="0"/>
        </a:effectRef>
        <a:fontRef idx="minor"/>
      </dsp:style>
    </dsp:sp>
    <dsp:sp modelId="{71A83439-F89B-44FA-921C-82F10DD1E7B2}">
      <dsp:nvSpPr>
        <dsp:cNvPr id="0" name=""/>
        <dsp:cNvSpPr/>
      </dsp:nvSpPr>
      <dsp:spPr>
        <a:xfrm rot="240000">
          <a:off x="2194090" y="3592327"/>
          <a:ext cx="4116056" cy="287822"/>
        </a:xfrm>
        <a:prstGeom prst="rect">
          <a:avLst/>
        </a:prstGeom>
        <a:solidFill>
          <a:schemeClr val="accent2">
            <a:tint val="40000"/>
            <a:alpha val="90000"/>
            <a:hueOff val="8133743"/>
            <a:satOff val="-33449"/>
            <a:lumOff val="1159"/>
            <a:alphaOff val="0"/>
          </a:schemeClr>
        </a:solidFill>
        <a:ln w="11429" cap="flat" cmpd="sng" algn="ctr">
          <a:solidFill>
            <a:schemeClr val="accent2">
              <a:tint val="40000"/>
              <a:alpha val="90000"/>
              <a:hueOff val="8133743"/>
              <a:satOff val="-33449"/>
              <a:lumOff val="1159"/>
              <a:alphaOff val="0"/>
            </a:schemeClr>
          </a:solidFill>
          <a:prstDash val="sysDash"/>
        </a:ln>
        <a:effectLst/>
      </dsp:spPr>
      <dsp:style>
        <a:lnRef idx="2">
          <a:scrgbClr r="0" g="0" b="0"/>
        </a:lnRef>
        <a:fillRef idx="1">
          <a:scrgbClr r="0" g="0" b="0"/>
        </a:fillRef>
        <a:effectRef idx="0">
          <a:scrgbClr r="0" g="0" b="0"/>
        </a:effectRef>
        <a:fontRef idx="minor"/>
      </dsp:style>
    </dsp:sp>
    <dsp:sp modelId="{9E6BAF0D-A945-4B88-B95B-FD6F69902A94}">
      <dsp:nvSpPr>
        <dsp:cNvPr id="0" name=""/>
        <dsp:cNvSpPr/>
      </dsp:nvSpPr>
      <dsp:spPr>
        <a:xfrm rot="240000">
          <a:off x="4744100" y="3099444"/>
          <a:ext cx="1484916" cy="512807"/>
        </a:xfrm>
        <a:prstGeom prst="roundRect">
          <a:avLst/>
        </a:prstGeom>
        <a:solidFill>
          <a:schemeClr val="accent2">
            <a:hueOff val="0"/>
            <a:satOff val="0"/>
            <a:lumOff val="0"/>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Pay for Access</a:t>
          </a:r>
          <a:endParaRPr lang="en-US" sz="1600" kern="1200" dirty="0"/>
        </a:p>
      </dsp:txBody>
      <dsp:txXfrm rot="240000">
        <a:off x="4744100" y="3099444"/>
        <a:ext cx="1484916" cy="512807"/>
      </dsp:txXfrm>
    </dsp:sp>
    <dsp:sp modelId="{D9AE6E18-F118-41B5-A135-4739702FD5A6}">
      <dsp:nvSpPr>
        <dsp:cNvPr id="0" name=""/>
        <dsp:cNvSpPr/>
      </dsp:nvSpPr>
      <dsp:spPr>
        <a:xfrm rot="240000">
          <a:off x="4789820" y="2495940"/>
          <a:ext cx="1484916" cy="512807"/>
        </a:xfrm>
        <a:prstGeom prst="roundRect">
          <a:avLst/>
        </a:prstGeom>
        <a:solidFill>
          <a:schemeClr val="accent2">
            <a:hueOff val="1288228"/>
            <a:satOff val="-13776"/>
            <a:lumOff val="3595"/>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NO –IT Department</a:t>
          </a:r>
          <a:endParaRPr lang="en-US" sz="1600" kern="1200" dirty="0"/>
        </a:p>
      </dsp:txBody>
      <dsp:txXfrm rot="240000">
        <a:off x="4789820" y="2495940"/>
        <a:ext cx="1484916" cy="512807"/>
      </dsp:txXfrm>
    </dsp:sp>
    <dsp:sp modelId="{60CE86B5-BE25-4255-9685-22F149F21D39}">
      <dsp:nvSpPr>
        <dsp:cNvPr id="0" name=""/>
        <dsp:cNvSpPr/>
      </dsp:nvSpPr>
      <dsp:spPr>
        <a:xfrm rot="240000">
          <a:off x="4835540" y="1892436"/>
          <a:ext cx="1484916" cy="512807"/>
        </a:xfrm>
        <a:prstGeom prst="roundRect">
          <a:avLst/>
        </a:prstGeom>
        <a:solidFill>
          <a:schemeClr val="accent2">
            <a:hueOff val="2576456"/>
            <a:satOff val="-27551"/>
            <a:lumOff val="7190"/>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Share Resources</a:t>
          </a:r>
          <a:endParaRPr lang="en-US" sz="1600" kern="1200" dirty="0"/>
        </a:p>
      </dsp:txBody>
      <dsp:txXfrm rot="240000">
        <a:off x="4835540" y="1892436"/>
        <a:ext cx="1484916" cy="512807"/>
      </dsp:txXfrm>
    </dsp:sp>
    <dsp:sp modelId="{061536AD-8821-4BA3-9309-BCC7D3F36090}">
      <dsp:nvSpPr>
        <dsp:cNvPr id="0" name=""/>
        <dsp:cNvSpPr/>
      </dsp:nvSpPr>
      <dsp:spPr>
        <a:xfrm rot="240000">
          <a:off x="4881260" y="1288932"/>
          <a:ext cx="1484916" cy="512807"/>
        </a:xfrm>
        <a:prstGeom prst="roundRect">
          <a:avLst/>
        </a:prstGeom>
        <a:solidFill>
          <a:schemeClr val="accent2">
            <a:hueOff val="3864684"/>
            <a:satOff val="-41326"/>
            <a:lumOff val="10784"/>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Convenient</a:t>
          </a:r>
          <a:endParaRPr lang="en-US" sz="1600" kern="1200" dirty="0"/>
        </a:p>
      </dsp:txBody>
      <dsp:txXfrm rot="240000">
        <a:off x="4881260" y="1288932"/>
        <a:ext cx="1484916" cy="512807"/>
      </dsp:txXfrm>
    </dsp:sp>
    <dsp:sp modelId="{DD3F0622-A283-4B10-B36D-9B7CD7247338}">
      <dsp:nvSpPr>
        <dsp:cNvPr id="0" name=""/>
        <dsp:cNvSpPr/>
      </dsp:nvSpPr>
      <dsp:spPr>
        <a:xfrm rot="240000">
          <a:off x="2292413" y="2909211"/>
          <a:ext cx="1633410" cy="564089"/>
        </a:xfrm>
        <a:prstGeom prst="roundRect">
          <a:avLst/>
        </a:prstGeom>
        <a:solidFill>
          <a:schemeClr val="accent2">
            <a:hueOff val="5152912"/>
            <a:satOff val="-55102"/>
            <a:lumOff val="14379"/>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Reliability Issues</a:t>
          </a:r>
          <a:endParaRPr lang="en-US" sz="1600" kern="1200" dirty="0"/>
        </a:p>
      </dsp:txBody>
      <dsp:txXfrm rot="240000">
        <a:off x="2292413" y="2909211"/>
        <a:ext cx="1633410" cy="564089"/>
      </dsp:txXfrm>
    </dsp:sp>
    <dsp:sp modelId="{28D58AE2-6D12-42B0-B7BF-3356AAD44E41}">
      <dsp:nvSpPr>
        <dsp:cNvPr id="0" name=""/>
        <dsp:cNvSpPr/>
      </dsp:nvSpPr>
      <dsp:spPr>
        <a:xfrm rot="240000">
          <a:off x="2338133" y="2305707"/>
          <a:ext cx="1633410" cy="564089"/>
        </a:xfrm>
        <a:prstGeom prst="roundRect">
          <a:avLst/>
        </a:prstGeom>
        <a:solidFill>
          <a:schemeClr val="accent2">
            <a:hueOff val="6441139"/>
            <a:satOff val="-68877"/>
            <a:lumOff val="17974"/>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Data Availability </a:t>
          </a:r>
          <a:endParaRPr lang="en-US" sz="1600" kern="1200" dirty="0"/>
        </a:p>
      </dsp:txBody>
      <dsp:txXfrm rot="240000">
        <a:off x="2338133" y="2305707"/>
        <a:ext cx="1633410" cy="564089"/>
      </dsp:txXfrm>
    </dsp:sp>
    <dsp:sp modelId="{9937CADB-9130-49B8-AE27-444BCCD5F085}">
      <dsp:nvSpPr>
        <dsp:cNvPr id="0" name=""/>
        <dsp:cNvSpPr/>
      </dsp:nvSpPr>
      <dsp:spPr>
        <a:xfrm rot="240000">
          <a:off x="2383853" y="1702203"/>
          <a:ext cx="1633410" cy="564089"/>
        </a:xfrm>
        <a:prstGeom prst="roundRect">
          <a:avLst/>
        </a:prstGeom>
        <a:solidFill>
          <a:schemeClr val="accent2">
            <a:hueOff val="7729367"/>
            <a:satOff val="-82653"/>
            <a:lumOff val="21569"/>
            <a:alphaOff val="0"/>
          </a:schemeClr>
        </a:solidFill>
        <a:ln w="20000" cap="flat" cmpd="sng" algn="ctr">
          <a:solidFill>
            <a:schemeClr val="lt1">
              <a:hueOff val="0"/>
              <a:satOff val="0"/>
              <a:lumOff val="0"/>
              <a:alphaOff val="0"/>
            </a:schemeClr>
          </a:solidFill>
          <a:prstDash val="solid"/>
        </a:ln>
        <a:effectLst>
          <a:outerShdw blurRad="50800" dist="25400" dir="5400000" rotWithShape="0">
            <a:srgbClr val="000000">
              <a:alpha val="35000"/>
            </a:srgbClr>
          </a:outerShdw>
        </a:effectLst>
      </dsp:spPr>
      <dsp:style>
        <a:lnRef idx="3">
          <a:scrgbClr r="0" g="0" b="0"/>
        </a:lnRef>
        <a:fillRef idx="1">
          <a:scrgbClr r="0" g="0" b="0"/>
        </a:fillRef>
        <a:effectRef idx="1">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Data Security</a:t>
          </a:r>
          <a:endParaRPr lang="en-US" sz="1600" kern="1200" dirty="0"/>
        </a:p>
      </dsp:txBody>
      <dsp:txXfrm rot="240000">
        <a:off x="2383853" y="1702203"/>
        <a:ext cx="1633410" cy="56408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BF90AF2-A97F-492C-BB26-7EF2182C0E00}">
      <dsp:nvSpPr>
        <dsp:cNvPr id="0" name=""/>
        <dsp:cNvSpPr/>
      </dsp:nvSpPr>
      <dsp:spPr>
        <a:xfrm>
          <a:off x="1143149" y="3380"/>
          <a:ext cx="4640050" cy="3840048"/>
        </a:xfrm>
        <a:prstGeom prst="ellipse">
          <a:avLst/>
        </a:prstGeom>
        <a:blipFill rotWithShape="0">
          <a:blip xmlns:r="http://schemas.openxmlformats.org/officeDocument/2006/relationships" r:embed="rId1"/>
          <a:stretch>
            <a:fillRect/>
          </a:stretch>
        </a:blipFill>
        <a:ln w="200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82550" tIns="82550" rIns="82550" bIns="82550" numCol="1" spcCol="1270" anchor="ctr" anchorCtr="0">
          <a:noAutofit/>
        </a:bodyPr>
        <a:lstStyle/>
        <a:p>
          <a:pPr lvl="0" algn="ctr" defTabSz="2889250">
            <a:lnSpc>
              <a:spcPct val="90000"/>
            </a:lnSpc>
            <a:spcBef>
              <a:spcPct val="0"/>
            </a:spcBef>
            <a:spcAft>
              <a:spcPct val="35000"/>
            </a:spcAft>
          </a:pPr>
          <a:r>
            <a:rPr lang="en-US" sz="6500" kern="1200" dirty="0" smtClean="0"/>
            <a:t>Security</a:t>
          </a:r>
          <a:endParaRPr lang="en-US" sz="6500" kern="1200" dirty="0"/>
        </a:p>
      </dsp:txBody>
      <dsp:txXfrm>
        <a:off x="1143149" y="3380"/>
        <a:ext cx="4640050" cy="3840048"/>
      </dsp:txXfrm>
    </dsp:sp>
    <dsp:sp modelId="{2CC529C0-366A-4522-A042-4353E59A3BA1}">
      <dsp:nvSpPr>
        <dsp:cNvPr id="0" name=""/>
        <dsp:cNvSpPr/>
      </dsp:nvSpPr>
      <dsp:spPr>
        <a:xfrm>
          <a:off x="685806" y="914399"/>
          <a:ext cx="1286879" cy="1286879"/>
        </a:xfrm>
        <a:prstGeom prst="ellipse">
          <a:avLst/>
        </a:prstGeom>
        <a:solidFill>
          <a:schemeClr val="accent2">
            <a:alpha val="50000"/>
            <a:hueOff val="1288228"/>
            <a:satOff val="-13776"/>
            <a:lumOff val="3595"/>
            <a:alphaOff val="0"/>
          </a:schemeClr>
        </a:solidFill>
        <a:ln w="200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Compliance</a:t>
          </a:r>
          <a:endParaRPr lang="en-US" sz="1100" kern="1200" dirty="0"/>
        </a:p>
      </dsp:txBody>
      <dsp:txXfrm>
        <a:off x="685806" y="914399"/>
        <a:ext cx="1286879" cy="1286879"/>
      </dsp:txXfrm>
    </dsp:sp>
    <dsp:sp modelId="{3236F1E5-7042-4BBE-846D-9D2C78B6E095}">
      <dsp:nvSpPr>
        <dsp:cNvPr id="0" name=""/>
        <dsp:cNvSpPr/>
      </dsp:nvSpPr>
      <dsp:spPr>
        <a:xfrm>
          <a:off x="4495803" y="533402"/>
          <a:ext cx="1286879" cy="1286879"/>
        </a:xfrm>
        <a:prstGeom prst="ellipse">
          <a:avLst/>
        </a:prstGeom>
        <a:solidFill>
          <a:schemeClr val="accent2">
            <a:alpha val="50000"/>
            <a:hueOff val="2576456"/>
            <a:satOff val="-27551"/>
            <a:lumOff val="7190"/>
            <a:alphaOff val="0"/>
          </a:schemeClr>
        </a:solidFill>
        <a:ln w="200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Availability</a:t>
          </a:r>
          <a:endParaRPr lang="en-US" sz="1100" kern="1200" dirty="0"/>
        </a:p>
      </dsp:txBody>
      <dsp:txXfrm>
        <a:off x="4495803" y="533402"/>
        <a:ext cx="1286879" cy="1286879"/>
      </dsp:txXfrm>
    </dsp:sp>
    <dsp:sp modelId="{4F07094F-61FC-4FEE-9396-7CDF6E1142AE}">
      <dsp:nvSpPr>
        <dsp:cNvPr id="0" name=""/>
        <dsp:cNvSpPr/>
      </dsp:nvSpPr>
      <dsp:spPr>
        <a:xfrm>
          <a:off x="4199511" y="2514598"/>
          <a:ext cx="1286879" cy="1286879"/>
        </a:xfrm>
        <a:prstGeom prst="ellipse">
          <a:avLst/>
        </a:prstGeom>
        <a:solidFill>
          <a:schemeClr val="accent2">
            <a:alpha val="50000"/>
            <a:hueOff val="3864684"/>
            <a:satOff val="-41326"/>
            <a:lumOff val="10784"/>
            <a:alphaOff val="0"/>
          </a:schemeClr>
        </a:solidFill>
        <a:ln w="200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Integrity </a:t>
          </a:r>
          <a:endParaRPr lang="en-US" sz="1100" kern="1200" dirty="0"/>
        </a:p>
      </dsp:txBody>
      <dsp:txXfrm>
        <a:off x="4199511" y="2514598"/>
        <a:ext cx="1286879" cy="1286879"/>
      </dsp:txXfrm>
    </dsp:sp>
    <dsp:sp modelId="{8020B611-9C70-41C4-8DA0-2CEC29DABCDD}">
      <dsp:nvSpPr>
        <dsp:cNvPr id="0" name=""/>
        <dsp:cNvSpPr/>
      </dsp:nvSpPr>
      <dsp:spPr>
        <a:xfrm>
          <a:off x="2751716" y="2675525"/>
          <a:ext cx="1286879" cy="1286879"/>
        </a:xfrm>
        <a:prstGeom prst="ellipse">
          <a:avLst/>
        </a:prstGeom>
        <a:solidFill>
          <a:schemeClr val="accent2">
            <a:alpha val="50000"/>
            <a:hueOff val="5152912"/>
            <a:satOff val="-55102"/>
            <a:lumOff val="14379"/>
            <a:alphaOff val="0"/>
          </a:schemeClr>
        </a:solidFill>
        <a:ln w="200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Identity &amp; Access Management </a:t>
          </a:r>
          <a:endParaRPr lang="en-US" sz="1100" kern="1200" dirty="0"/>
        </a:p>
      </dsp:txBody>
      <dsp:txXfrm>
        <a:off x="2751716" y="2675525"/>
        <a:ext cx="1286879" cy="1286879"/>
      </dsp:txXfrm>
    </dsp:sp>
    <dsp:sp modelId="{C8829C48-B5EC-4FB8-8F46-487C630A3119}">
      <dsp:nvSpPr>
        <dsp:cNvPr id="0" name=""/>
        <dsp:cNvSpPr/>
      </dsp:nvSpPr>
      <dsp:spPr>
        <a:xfrm>
          <a:off x="1219199" y="2514596"/>
          <a:ext cx="1286879" cy="1286879"/>
        </a:xfrm>
        <a:prstGeom prst="ellipse">
          <a:avLst/>
        </a:prstGeom>
        <a:solidFill>
          <a:schemeClr val="accent2">
            <a:alpha val="50000"/>
            <a:hueOff val="6441139"/>
            <a:satOff val="-68877"/>
            <a:lumOff val="17974"/>
            <a:alphaOff val="0"/>
          </a:schemeClr>
        </a:solidFill>
        <a:ln w="200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3</a:t>
          </a:r>
          <a:r>
            <a:rPr lang="en-US" sz="1100" kern="1200" baseline="30000" dirty="0" smtClean="0"/>
            <a:t>rd</a:t>
          </a:r>
          <a:r>
            <a:rPr lang="en-US" sz="1100" kern="1200" dirty="0" smtClean="0"/>
            <a:t> Party Provider</a:t>
          </a:r>
          <a:endParaRPr lang="en-US" sz="1100" kern="1200" dirty="0"/>
        </a:p>
      </dsp:txBody>
      <dsp:txXfrm>
        <a:off x="1219199" y="2514596"/>
        <a:ext cx="1286879" cy="1286879"/>
      </dsp:txXfrm>
    </dsp:sp>
    <dsp:sp modelId="{B2482B84-6724-466D-8D6B-1F27DAE0E560}">
      <dsp:nvSpPr>
        <dsp:cNvPr id="0" name=""/>
        <dsp:cNvSpPr/>
      </dsp:nvSpPr>
      <dsp:spPr>
        <a:xfrm>
          <a:off x="2762185" y="476191"/>
          <a:ext cx="1286879" cy="1286879"/>
        </a:xfrm>
        <a:prstGeom prst="ellipse">
          <a:avLst/>
        </a:prstGeom>
        <a:solidFill>
          <a:schemeClr val="accent2">
            <a:alpha val="50000"/>
            <a:hueOff val="7729367"/>
            <a:satOff val="-82653"/>
            <a:lumOff val="21569"/>
            <a:alphaOff val="0"/>
          </a:schemeClr>
        </a:solidFill>
        <a:ln w="20000" cap="flat" cmpd="sng" algn="ctr">
          <a:solidFill>
            <a:schemeClr val="lt1">
              <a:hueOff val="0"/>
              <a:satOff val="0"/>
              <a:lumOff val="0"/>
              <a:alphaOff val="0"/>
            </a:schemeClr>
          </a:solidFill>
          <a:prstDash val="solid"/>
        </a:ln>
        <a:effectLst/>
      </dsp:spPr>
      <dsp:style>
        <a:lnRef idx="3">
          <a:scrgbClr r="0" g="0" b="0"/>
        </a:lnRef>
        <a:fillRef idx="1">
          <a:scrgbClr r="0" g="0" b="0"/>
        </a:fillRef>
        <a:effectRef idx="0">
          <a:scrgbClr r="0" g="0" b="0"/>
        </a:effectRef>
        <a:fontRef idx="minor">
          <a:schemeClr val="tx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t>Legal Risks</a:t>
          </a:r>
          <a:endParaRPr lang="en-US" sz="1100" kern="1200" dirty="0"/>
        </a:p>
      </dsp:txBody>
      <dsp:txXfrm>
        <a:off x="2762185" y="476191"/>
        <a:ext cx="1286879" cy="128687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0DBD53E-AF83-4F01-9579-AB4208D864E6}">
      <dsp:nvSpPr>
        <dsp:cNvPr id="0" name=""/>
        <dsp:cNvSpPr/>
      </dsp:nvSpPr>
      <dsp:spPr>
        <a:xfrm>
          <a:off x="2489726" y="545039"/>
          <a:ext cx="3634321" cy="3634321"/>
        </a:xfrm>
        <a:prstGeom prst="blockArc">
          <a:avLst>
            <a:gd name="adj1" fmla="val 10800000"/>
            <a:gd name="adj2" fmla="val 16200000"/>
            <a:gd name="adj3" fmla="val 4643"/>
          </a:avLst>
        </a:prstGeom>
        <a:solidFill>
          <a:schemeClr val="accent2">
            <a:hueOff val="7729367"/>
            <a:satOff val="-82653"/>
            <a:lumOff val="2156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90F69BE-C381-48F7-9284-32C283C965C5}">
      <dsp:nvSpPr>
        <dsp:cNvPr id="0" name=""/>
        <dsp:cNvSpPr/>
      </dsp:nvSpPr>
      <dsp:spPr>
        <a:xfrm>
          <a:off x="2489726" y="545039"/>
          <a:ext cx="3634321" cy="3634321"/>
        </a:xfrm>
        <a:prstGeom prst="blockArc">
          <a:avLst>
            <a:gd name="adj1" fmla="val 5400000"/>
            <a:gd name="adj2" fmla="val 10800000"/>
            <a:gd name="adj3" fmla="val 4643"/>
          </a:avLst>
        </a:prstGeom>
        <a:solidFill>
          <a:schemeClr val="accent2">
            <a:hueOff val="5152912"/>
            <a:satOff val="-55102"/>
            <a:lumOff val="1437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042F004-F10A-4EE7-B5FB-8305543241B6}">
      <dsp:nvSpPr>
        <dsp:cNvPr id="0" name=""/>
        <dsp:cNvSpPr/>
      </dsp:nvSpPr>
      <dsp:spPr>
        <a:xfrm>
          <a:off x="2489726" y="545039"/>
          <a:ext cx="3634321" cy="3634321"/>
        </a:xfrm>
        <a:prstGeom prst="blockArc">
          <a:avLst>
            <a:gd name="adj1" fmla="val 0"/>
            <a:gd name="adj2" fmla="val 5400000"/>
            <a:gd name="adj3" fmla="val 4643"/>
          </a:avLst>
        </a:prstGeom>
        <a:solidFill>
          <a:schemeClr val="accent2">
            <a:hueOff val="2576456"/>
            <a:satOff val="-27551"/>
            <a:lumOff val="719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ACA188E-09B3-4883-A5CB-B2CA62B0E277}">
      <dsp:nvSpPr>
        <dsp:cNvPr id="0" name=""/>
        <dsp:cNvSpPr/>
      </dsp:nvSpPr>
      <dsp:spPr>
        <a:xfrm>
          <a:off x="2489726" y="545039"/>
          <a:ext cx="3634321" cy="3634321"/>
        </a:xfrm>
        <a:prstGeom prst="blockArc">
          <a:avLst>
            <a:gd name="adj1" fmla="val 16200000"/>
            <a:gd name="adj2" fmla="val 0"/>
            <a:gd name="adj3" fmla="val 4643"/>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8BEB750-BE5E-4AA8-A5F2-539A6F1B8BD4}">
      <dsp:nvSpPr>
        <dsp:cNvPr id="0" name=""/>
        <dsp:cNvSpPr/>
      </dsp:nvSpPr>
      <dsp:spPr>
        <a:xfrm>
          <a:off x="3469904" y="1525216"/>
          <a:ext cx="1673966" cy="1673966"/>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lvl="0" algn="ctr" defTabSz="889000">
            <a:lnSpc>
              <a:spcPct val="90000"/>
            </a:lnSpc>
            <a:spcBef>
              <a:spcPct val="0"/>
            </a:spcBef>
            <a:spcAft>
              <a:spcPct val="35000"/>
            </a:spcAft>
          </a:pPr>
          <a:r>
            <a:rPr lang="en-US" sz="2000" kern="1200" dirty="0" smtClean="0"/>
            <a:t>Historical Back-up </a:t>
          </a:r>
          <a:endParaRPr lang="en-US" sz="2000" kern="1200" dirty="0"/>
        </a:p>
      </dsp:txBody>
      <dsp:txXfrm>
        <a:off x="3469904" y="1525216"/>
        <a:ext cx="1673966" cy="1673966"/>
      </dsp:txXfrm>
    </dsp:sp>
    <dsp:sp modelId="{5ED5C5CE-F25F-4016-BFD2-814FB817A8C9}">
      <dsp:nvSpPr>
        <dsp:cNvPr id="0" name=""/>
        <dsp:cNvSpPr/>
      </dsp:nvSpPr>
      <dsp:spPr>
        <a:xfrm>
          <a:off x="3720999" y="1335"/>
          <a:ext cx="1171776" cy="1171776"/>
        </a:xfrm>
        <a:prstGeom prst="ellipse">
          <a:avLst/>
        </a:prstGeom>
        <a:solidFill>
          <a:schemeClr val="accent2">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solidFill>
                <a:sysClr val="windowText" lastClr="000000"/>
              </a:solidFill>
            </a:rPr>
            <a:t>(1) Expensive Hard Drives &amp; Tapes</a:t>
          </a:r>
          <a:endParaRPr lang="en-US" sz="1100" kern="1200" dirty="0">
            <a:solidFill>
              <a:sysClr val="windowText" lastClr="000000"/>
            </a:solidFill>
          </a:endParaRPr>
        </a:p>
      </dsp:txBody>
      <dsp:txXfrm>
        <a:off x="3720999" y="1335"/>
        <a:ext cx="1171776" cy="1171776"/>
      </dsp:txXfrm>
    </dsp:sp>
    <dsp:sp modelId="{C1A01AC7-252D-4C83-9AFA-B3829C3FA4AE}">
      <dsp:nvSpPr>
        <dsp:cNvPr id="0" name=""/>
        <dsp:cNvSpPr/>
      </dsp:nvSpPr>
      <dsp:spPr>
        <a:xfrm>
          <a:off x="5495976" y="1776311"/>
          <a:ext cx="1171776" cy="1171776"/>
        </a:xfrm>
        <a:prstGeom prst="ellipse">
          <a:avLst/>
        </a:prstGeom>
        <a:solidFill>
          <a:schemeClr val="accent2">
            <a:hueOff val="2576456"/>
            <a:satOff val="-27551"/>
            <a:lumOff val="719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solidFill>
                <a:sysClr val="windowText" lastClr="000000"/>
              </a:solidFill>
            </a:rPr>
            <a:t>(2) Complicated  &amp; Time-Consuming  Procedures</a:t>
          </a:r>
          <a:endParaRPr lang="en-US" sz="1100" kern="1200" dirty="0">
            <a:solidFill>
              <a:sysClr val="windowText" lastClr="000000"/>
            </a:solidFill>
          </a:endParaRPr>
        </a:p>
      </dsp:txBody>
      <dsp:txXfrm>
        <a:off x="5495976" y="1776311"/>
        <a:ext cx="1171776" cy="1171776"/>
      </dsp:txXfrm>
    </dsp:sp>
    <dsp:sp modelId="{DD7117BF-EFC5-4253-96AD-7AFF11AAB38D}">
      <dsp:nvSpPr>
        <dsp:cNvPr id="0" name=""/>
        <dsp:cNvSpPr/>
      </dsp:nvSpPr>
      <dsp:spPr>
        <a:xfrm>
          <a:off x="3720999" y="3551288"/>
          <a:ext cx="1171776" cy="1171776"/>
        </a:xfrm>
        <a:prstGeom prst="ellipse">
          <a:avLst/>
        </a:prstGeom>
        <a:solidFill>
          <a:schemeClr val="accent2">
            <a:hueOff val="5152912"/>
            <a:satOff val="-55102"/>
            <a:lumOff val="14379"/>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solidFill>
                <a:sysClr val="windowText" lastClr="000000"/>
              </a:solidFill>
            </a:rPr>
            <a:t>(3) Off-site storage, restoration of data</a:t>
          </a:r>
          <a:endParaRPr lang="en-US" sz="1100" kern="1200" dirty="0">
            <a:solidFill>
              <a:sysClr val="windowText" lastClr="000000"/>
            </a:solidFill>
          </a:endParaRPr>
        </a:p>
      </dsp:txBody>
      <dsp:txXfrm>
        <a:off x="3720999" y="3551288"/>
        <a:ext cx="1171776" cy="1171776"/>
      </dsp:txXfrm>
    </dsp:sp>
    <dsp:sp modelId="{FD32FB05-3EC4-41A7-BE43-2650E43CF23E}">
      <dsp:nvSpPr>
        <dsp:cNvPr id="0" name=""/>
        <dsp:cNvSpPr/>
      </dsp:nvSpPr>
      <dsp:spPr>
        <a:xfrm>
          <a:off x="1946022" y="1776311"/>
          <a:ext cx="1171776" cy="1171776"/>
        </a:xfrm>
        <a:prstGeom prst="ellipse">
          <a:avLst/>
        </a:prstGeom>
        <a:solidFill>
          <a:schemeClr val="accent2">
            <a:hueOff val="7729367"/>
            <a:satOff val="-82653"/>
            <a:lumOff val="21569"/>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solidFill>
                <a:sysClr val="windowText" lastClr="000000"/>
              </a:solidFill>
            </a:rPr>
            <a:t>(4) Back-ups not reliable</a:t>
          </a:r>
          <a:endParaRPr lang="en-US" sz="1100" kern="1200" dirty="0">
            <a:solidFill>
              <a:sysClr val="windowText" lastClr="000000"/>
            </a:solidFill>
          </a:endParaRPr>
        </a:p>
      </dsp:txBody>
      <dsp:txXfrm>
        <a:off x="1946022" y="1776311"/>
        <a:ext cx="1171776" cy="1171776"/>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0DBD53E-AF83-4F01-9579-AB4208D864E6}">
      <dsp:nvSpPr>
        <dsp:cNvPr id="0" name=""/>
        <dsp:cNvSpPr/>
      </dsp:nvSpPr>
      <dsp:spPr>
        <a:xfrm>
          <a:off x="2493377" y="527258"/>
          <a:ext cx="3517483" cy="3517483"/>
        </a:xfrm>
        <a:prstGeom prst="blockArc">
          <a:avLst>
            <a:gd name="adj1" fmla="val 10800000"/>
            <a:gd name="adj2" fmla="val 16200000"/>
            <a:gd name="adj3" fmla="val 4641"/>
          </a:avLst>
        </a:prstGeom>
        <a:solidFill>
          <a:schemeClr val="accent2">
            <a:hueOff val="7729367"/>
            <a:satOff val="-82653"/>
            <a:lumOff val="2156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90F69BE-C381-48F7-9284-32C283C965C5}">
      <dsp:nvSpPr>
        <dsp:cNvPr id="0" name=""/>
        <dsp:cNvSpPr/>
      </dsp:nvSpPr>
      <dsp:spPr>
        <a:xfrm>
          <a:off x="2493377" y="527258"/>
          <a:ext cx="3517483" cy="3517483"/>
        </a:xfrm>
        <a:prstGeom prst="blockArc">
          <a:avLst>
            <a:gd name="adj1" fmla="val 5400000"/>
            <a:gd name="adj2" fmla="val 10800000"/>
            <a:gd name="adj3" fmla="val 4641"/>
          </a:avLst>
        </a:prstGeom>
        <a:solidFill>
          <a:schemeClr val="accent2">
            <a:hueOff val="5152912"/>
            <a:satOff val="-55102"/>
            <a:lumOff val="14379"/>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042F004-F10A-4EE7-B5FB-8305543241B6}">
      <dsp:nvSpPr>
        <dsp:cNvPr id="0" name=""/>
        <dsp:cNvSpPr/>
      </dsp:nvSpPr>
      <dsp:spPr>
        <a:xfrm>
          <a:off x="2493377" y="527258"/>
          <a:ext cx="3517483" cy="3517483"/>
        </a:xfrm>
        <a:prstGeom prst="blockArc">
          <a:avLst>
            <a:gd name="adj1" fmla="val 0"/>
            <a:gd name="adj2" fmla="val 5400000"/>
            <a:gd name="adj3" fmla="val 4641"/>
          </a:avLst>
        </a:prstGeom>
        <a:solidFill>
          <a:schemeClr val="accent2">
            <a:hueOff val="2576456"/>
            <a:satOff val="-27551"/>
            <a:lumOff val="719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EACA188E-09B3-4883-A5CB-B2CA62B0E277}">
      <dsp:nvSpPr>
        <dsp:cNvPr id="0" name=""/>
        <dsp:cNvSpPr/>
      </dsp:nvSpPr>
      <dsp:spPr>
        <a:xfrm>
          <a:off x="2493377" y="527258"/>
          <a:ext cx="3517483" cy="3517483"/>
        </a:xfrm>
        <a:prstGeom prst="blockArc">
          <a:avLst>
            <a:gd name="adj1" fmla="val 16200000"/>
            <a:gd name="adj2" fmla="val 0"/>
            <a:gd name="adj3" fmla="val 4641"/>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38BEB750-BE5E-4AA8-A5F2-539A6F1B8BD4}">
      <dsp:nvSpPr>
        <dsp:cNvPr id="0" name=""/>
        <dsp:cNvSpPr/>
      </dsp:nvSpPr>
      <dsp:spPr>
        <a:xfrm>
          <a:off x="3442389" y="1476270"/>
          <a:ext cx="1619459" cy="1619459"/>
        </a:xfrm>
        <a:prstGeom prst="ellipse">
          <a:avLst/>
        </a:prstGeom>
        <a:solidFill>
          <a:schemeClr val="accent1">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r>
            <a:rPr lang="en-US" sz="2700" kern="1200" dirty="0" smtClean="0"/>
            <a:t>Cloud Back- up </a:t>
          </a:r>
          <a:endParaRPr lang="en-US" sz="2700" kern="1200" dirty="0"/>
        </a:p>
      </dsp:txBody>
      <dsp:txXfrm>
        <a:off x="3442389" y="1476270"/>
        <a:ext cx="1619459" cy="1619459"/>
      </dsp:txXfrm>
    </dsp:sp>
    <dsp:sp modelId="{5ED5C5CE-F25F-4016-BFD2-814FB817A8C9}">
      <dsp:nvSpPr>
        <dsp:cNvPr id="0" name=""/>
        <dsp:cNvSpPr/>
      </dsp:nvSpPr>
      <dsp:spPr>
        <a:xfrm>
          <a:off x="3685308" y="1257"/>
          <a:ext cx="1133621" cy="1133621"/>
        </a:xfrm>
        <a:prstGeom prst="ellipse">
          <a:avLst/>
        </a:prstGeom>
        <a:solidFill>
          <a:schemeClr val="accent2">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solidFill>
                <a:sysClr val="windowText" lastClr="000000"/>
              </a:solidFill>
            </a:rPr>
            <a:t>(1) Daily Copies  Securely Sent to Vendor</a:t>
          </a:r>
          <a:endParaRPr lang="en-US" sz="1100" kern="1200" dirty="0">
            <a:solidFill>
              <a:sysClr val="windowText" lastClr="000000"/>
            </a:solidFill>
          </a:endParaRPr>
        </a:p>
      </dsp:txBody>
      <dsp:txXfrm>
        <a:off x="3685308" y="1257"/>
        <a:ext cx="1133621" cy="1133621"/>
      </dsp:txXfrm>
    </dsp:sp>
    <dsp:sp modelId="{C1A01AC7-252D-4C83-9AFA-B3829C3FA4AE}">
      <dsp:nvSpPr>
        <dsp:cNvPr id="0" name=""/>
        <dsp:cNvSpPr/>
      </dsp:nvSpPr>
      <dsp:spPr>
        <a:xfrm>
          <a:off x="5403239" y="1719189"/>
          <a:ext cx="1133621" cy="1133621"/>
        </a:xfrm>
        <a:prstGeom prst="ellipse">
          <a:avLst/>
        </a:prstGeom>
        <a:solidFill>
          <a:schemeClr val="accent2">
            <a:hueOff val="2576456"/>
            <a:satOff val="-27551"/>
            <a:lumOff val="719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solidFill>
                <a:sysClr val="windowText" lastClr="000000"/>
              </a:solidFill>
            </a:rPr>
            <a:t>(2)  Checked for Integrity &amp; Stored</a:t>
          </a:r>
          <a:endParaRPr lang="en-US" sz="1100" kern="1200" dirty="0">
            <a:solidFill>
              <a:sysClr val="windowText" lastClr="000000"/>
            </a:solidFill>
          </a:endParaRPr>
        </a:p>
      </dsp:txBody>
      <dsp:txXfrm>
        <a:off x="5403239" y="1719189"/>
        <a:ext cx="1133621" cy="1133621"/>
      </dsp:txXfrm>
    </dsp:sp>
    <dsp:sp modelId="{DD7117BF-EFC5-4253-96AD-7AFF11AAB38D}">
      <dsp:nvSpPr>
        <dsp:cNvPr id="0" name=""/>
        <dsp:cNvSpPr/>
      </dsp:nvSpPr>
      <dsp:spPr>
        <a:xfrm>
          <a:off x="3685308" y="3437120"/>
          <a:ext cx="1133621" cy="1133621"/>
        </a:xfrm>
        <a:prstGeom prst="ellipse">
          <a:avLst/>
        </a:prstGeom>
        <a:solidFill>
          <a:schemeClr val="accent2">
            <a:hueOff val="5152912"/>
            <a:satOff val="-55102"/>
            <a:lumOff val="14379"/>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solidFill>
                <a:sysClr val="windowText" lastClr="000000"/>
              </a:solidFill>
            </a:rPr>
            <a:t>(3) Available for CPA &amp; Client</a:t>
          </a:r>
          <a:endParaRPr lang="en-US" sz="1100" kern="1200" dirty="0">
            <a:solidFill>
              <a:sysClr val="windowText" lastClr="000000"/>
            </a:solidFill>
          </a:endParaRPr>
        </a:p>
      </dsp:txBody>
      <dsp:txXfrm>
        <a:off x="3685308" y="3437120"/>
        <a:ext cx="1133621" cy="1133621"/>
      </dsp:txXfrm>
    </dsp:sp>
    <dsp:sp modelId="{FD32FB05-3EC4-41A7-BE43-2650E43CF23E}">
      <dsp:nvSpPr>
        <dsp:cNvPr id="0" name=""/>
        <dsp:cNvSpPr/>
      </dsp:nvSpPr>
      <dsp:spPr>
        <a:xfrm>
          <a:off x="1967376" y="1719189"/>
          <a:ext cx="1133621" cy="1133621"/>
        </a:xfrm>
        <a:prstGeom prst="ellipse">
          <a:avLst/>
        </a:prstGeom>
        <a:solidFill>
          <a:schemeClr val="accent2">
            <a:hueOff val="7729367"/>
            <a:satOff val="-82653"/>
            <a:lumOff val="21569"/>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13970" tIns="13970" rIns="13970" bIns="13970" numCol="1" spcCol="1270" anchor="ctr" anchorCtr="0">
          <a:noAutofit/>
        </a:bodyPr>
        <a:lstStyle/>
        <a:p>
          <a:pPr lvl="0" algn="ctr" defTabSz="488950">
            <a:lnSpc>
              <a:spcPct val="90000"/>
            </a:lnSpc>
            <a:spcBef>
              <a:spcPct val="0"/>
            </a:spcBef>
            <a:spcAft>
              <a:spcPct val="35000"/>
            </a:spcAft>
          </a:pPr>
          <a:r>
            <a:rPr lang="en-US" sz="1100" kern="1200" dirty="0" smtClean="0">
              <a:solidFill>
                <a:sysClr val="windowText" lastClr="000000"/>
              </a:solidFill>
            </a:rPr>
            <a:t>(4) Restored to CPA after Emergency</a:t>
          </a:r>
          <a:endParaRPr lang="en-US" sz="1100" kern="1200" dirty="0">
            <a:solidFill>
              <a:sysClr val="windowText" lastClr="000000"/>
            </a:solidFill>
          </a:endParaRPr>
        </a:p>
      </dsp:txBody>
      <dsp:txXfrm>
        <a:off x="1967376" y="1719189"/>
        <a:ext cx="1133621" cy="1133621"/>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C0785DD-EF58-4EBD-AC84-21332E3D99C0}">
      <dsp:nvSpPr>
        <dsp:cNvPr id="0" name=""/>
        <dsp:cNvSpPr/>
      </dsp:nvSpPr>
      <dsp:spPr>
        <a:xfrm>
          <a:off x="531494" y="0"/>
          <a:ext cx="6023610" cy="3454400"/>
        </a:xfrm>
        <a:prstGeom prst="rightArrow">
          <a:avLst/>
        </a:prstGeom>
        <a:solidFill>
          <a:schemeClr val="accent2">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0994411-BB6A-442B-8F68-F743A7479A05}">
      <dsp:nvSpPr>
        <dsp:cNvPr id="0" name=""/>
        <dsp:cNvSpPr/>
      </dsp:nvSpPr>
      <dsp:spPr>
        <a:xfrm>
          <a:off x="0" y="1036320"/>
          <a:ext cx="2125980" cy="1381759"/>
        </a:xfrm>
        <a:prstGeom prst="roundRect">
          <a:avLst/>
        </a:prstGeom>
        <a:solidFill>
          <a:schemeClr val="accent2">
            <a:hueOff val="0"/>
            <a:satOff val="0"/>
            <a:lumOff val="0"/>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ysClr val="windowText" lastClr="000000"/>
              </a:solidFill>
            </a:rPr>
            <a:t>Cloud is flexible and cost-effective</a:t>
          </a:r>
          <a:endParaRPr lang="en-US" sz="1600" kern="1200" dirty="0">
            <a:solidFill>
              <a:sysClr val="windowText" lastClr="000000"/>
            </a:solidFill>
          </a:endParaRPr>
        </a:p>
      </dsp:txBody>
      <dsp:txXfrm>
        <a:off x="0" y="1036320"/>
        <a:ext cx="2125980" cy="1381759"/>
      </dsp:txXfrm>
    </dsp:sp>
    <dsp:sp modelId="{1FAC614A-5FD5-4366-BB0C-4B9C51A06669}">
      <dsp:nvSpPr>
        <dsp:cNvPr id="0" name=""/>
        <dsp:cNvSpPr/>
      </dsp:nvSpPr>
      <dsp:spPr>
        <a:xfrm>
          <a:off x="2480309" y="1036320"/>
          <a:ext cx="2125980" cy="1381759"/>
        </a:xfrm>
        <a:prstGeom prst="roundRect">
          <a:avLst/>
        </a:prstGeom>
        <a:solidFill>
          <a:schemeClr val="accent2">
            <a:hueOff val="3864684"/>
            <a:satOff val="-41326"/>
            <a:lumOff val="10784"/>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ysClr val="windowText" lastClr="000000"/>
              </a:solidFill>
            </a:rPr>
            <a:t>Offers greater security</a:t>
          </a:r>
          <a:endParaRPr lang="en-US" sz="1600" kern="1200" dirty="0">
            <a:solidFill>
              <a:sysClr val="windowText" lastClr="000000"/>
            </a:solidFill>
          </a:endParaRPr>
        </a:p>
      </dsp:txBody>
      <dsp:txXfrm>
        <a:off x="2480309" y="1036320"/>
        <a:ext cx="2125980" cy="1381759"/>
      </dsp:txXfrm>
    </dsp:sp>
    <dsp:sp modelId="{715F306B-31BD-4751-9F69-8C1B38C5F8DB}">
      <dsp:nvSpPr>
        <dsp:cNvPr id="0" name=""/>
        <dsp:cNvSpPr/>
      </dsp:nvSpPr>
      <dsp:spPr>
        <a:xfrm>
          <a:off x="4960620" y="1036320"/>
          <a:ext cx="2125980" cy="1381759"/>
        </a:xfrm>
        <a:prstGeom prst="roundRect">
          <a:avLst/>
        </a:prstGeom>
        <a:solidFill>
          <a:schemeClr val="accent2">
            <a:hueOff val="7729367"/>
            <a:satOff val="-82653"/>
            <a:lumOff val="21569"/>
            <a:alphaOff val="0"/>
          </a:schemeClr>
        </a:solidFill>
        <a:ln w="11429" cap="flat" cmpd="sng" algn="ctr">
          <a:solidFill>
            <a:schemeClr val="lt1">
              <a:hueOff val="0"/>
              <a:satOff val="0"/>
              <a:lumOff val="0"/>
              <a:alphaOff val="0"/>
            </a:schemeClr>
          </a:solidFill>
          <a:prstDash val="sysDash"/>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solidFill>
                <a:sysClr val="windowText" lastClr="000000"/>
              </a:solidFill>
            </a:rPr>
            <a:t>Client is better served</a:t>
          </a:r>
          <a:endParaRPr lang="en-US" sz="1600" kern="1200" dirty="0">
            <a:solidFill>
              <a:sysClr val="windowText" lastClr="000000"/>
            </a:solidFill>
          </a:endParaRPr>
        </a:p>
      </dsp:txBody>
      <dsp:txXfrm>
        <a:off x="4960620" y="1036320"/>
        <a:ext cx="2125980" cy="1381759"/>
      </dsp:txXfrm>
    </dsp:sp>
  </dsp:spTree>
</dsp:drawing>
</file>

<file path=ppt/diagrams/layout1.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2.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3.xml><?xml version="1.0" encoding="utf-8"?>
<dgm:layoutDef xmlns:dgm="http://schemas.openxmlformats.org/drawingml/2006/diagram" xmlns:a="http://schemas.openxmlformats.org/drawingml/2006/main" uniqueId="urn:microsoft.com/office/officeart/2005/8/layout/radial3">
  <dgm:title val=""/>
  <dgm:desc val=""/>
  <dgm:catLst>
    <dgm:cat type="relationship" pri="31000"/>
    <dgm:cat type="cycle" pri="1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omposite">
    <dgm:varLst>
      <dgm:chMax val="1"/>
      <dgm:dir/>
      <dgm:resizeHandles val="exact"/>
    </dgm:varLst>
    <dgm:alg type="composite">
      <dgm:param type="ar" val="1"/>
    </dgm:alg>
    <dgm:shape xmlns:r="http://schemas.openxmlformats.org/officeDocument/2006/relationships" r:blip="">
      <dgm:adjLst/>
    </dgm:shape>
    <dgm:presOf/>
    <dgm:constrLst/>
    <dgm:ruleLst/>
    <dgm:layoutNode name="radial">
      <dgm:varLst>
        <dgm:animLvl val="ctr"/>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h" for="ch" forName="centerShape" refType="h"/>
        <dgm:constr type="w" for="ch" forName="node" refType="w" fact="0.5"/>
        <dgm:constr type="h" for="ch" forName="node" refType="h" fact="0.5"/>
        <dgm:constr type="sp" refType="w" refFor="ch" refForName="node" fact="-0.2"/>
        <dgm:constr type="sibSp" refType="w" refFor="ch" refForName="node" fact="-0.2"/>
        <dgm:constr type="primFontSz" for="ch" forName="centerShape" val="65"/>
        <dgm:constr type="primFontSz" for="des" forName="node" val="65"/>
        <dgm:constr type="primFontSz" for="ch" forName="node" refType="primFontSz" refFor="ch" refForName="centerShape" op="lte"/>
      </dgm:constrLst>
      <dgm:ruleLst/>
      <dgm:forEach name="Name6" axis="ch" ptType="node" cnt="1">
        <dgm:layoutNode name="centerShape" styleLbl="vennNode1">
          <dgm:alg type="tx"/>
          <dgm:shape xmlns:r="http://schemas.openxmlformats.org/officeDocument/2006/relationships" type="ellipse"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7" axis="ch" ptType="node">
          <dgm:layoutNode name="node" styleLbl="vennNode1">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6">
  <dgm:title val=""/>
  <dgm:desc val=""/>
  <dgm:catLst>
    <dgm:cat type="cycle" pri="9000"/>
    <dgm:cat type="relationship" pri="2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choose name="Name3">
          <dgm:if name="Name4" axis="ch ch" ptType="node node" st="1 1" cnt="1 0" func="cnt" op="lte" val="1">
            <dgm:alg type="cycle">
              <dgm:param type="stAng" val="90"/>
              <dgm:param type="spanAng" val="360"/>
              <dgm:param type="ctrShpMap" val="fNode"/>
            </dgm:alg>
          </dgm:if>
          <dgm:else name="Name5">
            <dgm:alg type="cycle">
              <dgm:param type="stAng" val="0"/>
              <dgm:param type="spanAng" val="360"/>
              <dgm:param type="ctrShpMap" val="fNode"/>
            </dgm:alg>
          </dgm:else>
        </dgm:choose>
      </dgm:if>
      <dgm:else name="Name6">
        <dgm:choose name="Name7">
          <dgm:if name="Name8" axis="ch ch" ptType="node node" st="1 1" cnt="1 0" func="cnt" op="lte" val="1">
            <dgm:alg type="cycle">
              <dgm:param type="stAng" val="-90"/>
              <dgm:param type="spanAng" val="360"/>
              <dgm:param type="ctrShpMap" val="fNode"/>
            </dgm:alg>
          </dgm:if>
          <dgm:else name="Name9">
            <dgm:alg type="cycle">
              <dgm:param type="stAng" val="0"/>
              <dgm:param type="spanAng" val="-360"/>
              <dgm:param type="ctrShpMap" val="fNode"/>
            </dgm:alg>
          </dgm:else>
        </dgm:choose>
      </dgm:else>
    </dgm:choose>
    <dgm:shape xmlns:r="http://schemas.openxmlformats.org/officeDocument/2006/relationships" r:blip="">
      <dgm:adjLst/>
    </dgm:shape>
    <dgm:presOf/>
    <dgm:choose name="Name10">
      <dgm:if name="Name11" func="var" arg="dir" op="equ" val="norm">
        <dgm:choose name="Name12">
          <dgm:if name="Name13"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des" forName="oneNode" refType="primFontSz" refFor="ch" refForName="centerShape" op="lte" fact="0.95"/>
              <dgm:constr type="diam" for="ch" forName="singleconn" refType="diam" op="equ" fact="-1"/>
              <dgm:constr type="h" for="ch" forName="singleconn" refType="w" refFor="ch" refForName="oneComp" fact="0.24"/>
              <dgm:constr type="w" for="ch" forName="dummya" refType="w" refFor="ch" refForName="oneComp" op="equ"/>
              <dgm:constr type="w" for="ch" forName="dummyb" refType="w" refFor="ch" refForName="oneComp" op="equ"/>
              <dgm:constr type="w" for="ch" forName="dummyc" refType="w" refFor="ch" refForName="oneComp" op="equ"/>
            </dgm:constrLst>
          </dgm:if>
          <dgm:else name="Name14">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forName="sibTrans" refType="diam" op="equ"/>
              <dgm:constr type="h" for="ch" forName="sibTrans" refType="w" refFor="ch" refForName="node" fact="0.24"/>
              <dgm:constr type="w" for="ch" forName="dummy" val="1"/>
            </dgm:constrLst>
          </dgm:else>
        </dgm:choose>
      </dgm:if>
      <dgm:else name="Name15">
        <dgm:choose name="Name16">
          <dgm:if name="Name17" axis="ch ch" ptType="node node" st="1 1" cnt="1 0" func="cnt" op="equ" val="1">
            <dgm:constrLst>
              <dgm:constr type="diam" val="170"/>
              <dgm:constr type="w" for="ch" forName="centerShape" refType="w"/>
              <dgm:constr type="w" for="ch" forName="oneComp" refType="w" refFor="ch" refForName="centerShape" op="equ" fact="0.7"/>
              <dgm:constr type="sp" refType="w" refFor="ch" refForName="oneComp" fact="0.3"/>
              <dgm:constr type="sibSp" refType="w" refFor="ch" refForName="oneComp" fact="0.3"/>
              <dgm:constr type="primFontSz" for="ch" forName="centerShape" val="65"/>
              <dgm:constr type="primFontSz" for="des" forName="oneNode" refType="primFontSz" refFor="ch" refForName="centerShape" fact="0.95"/>
              <dgm:constr type="primFontSz" for="ch" forName="oneNode" refType="primFontSz" refFor="ch" refForName="centerShape" op="lte" fact="0.95"/>
              <dgm:constr type="diam" for="ch" forName="singleconn" refType="diam"/>
              <dgm:constr type="h" for="ch" forName="singleconn" refType="w" refFor="ch" refForName="oneComp" fact="0.24"/>
              <dgm:constr type="diam" for="ch" refType="diam" op="equ"/>
              <dgm:constr type="w" for="ch" forName="dummya" refType="w" refFor="ch" refForName="oneComp" op="equ"/>
              <dgm:constr type="w" for="ch" forName="dummyb" refType="w" refFor="ch" refForName="oneComp" op="equ"/>
              <dgm:constr type="w" for="ch" forName="dummyc" refType="w" refFor="ch" refForName="oneComp" op="equ"/>
            </dgm:constrLst>
          </dgm:if>
          <dgm:else name="Name18">
            <dgm:constrLst>
              <dgm:constr type="diam" val="170"/>
              <dgm:constr type="w" for="ch" forName="centerShape" refType="w"/>
              <dgm:constr type="w" for="ch" forName="node" refType="w" refFor="ch" refForName="centerShape" op="equ" fact="0.7"/>
              <dgm:constr type="sp" refType="w" refFor="ch" refForName="node" fact="0.3"/>
              <dgm:constr type="sibSp" refType="w" refFor="ch" refForName="node" fact="0.3"/>
              <dgm:constr type="primFontSz" for="ch" forName="centerShape" val="65"/>
              <dgm:constr type="primFontSz" for="des" forName="node" refType="primFontSz" refFor="ch" refForName="centerShape" fact="0.78"/>
              <dgm:constr type="primFontSz" for="ch" forName="node" refType="primFontSz" refFor="ch" refForName="centerShape" op="lte" fact="0.95"/>
              <dgm:constr type="diam" for="ch" ptType="sibTrans" refType="diam" fact="-1"/>
              <dgm:constr type="h" for="ch" forName="sibTrans" refType="w" refFor="ch" refForName="node" fact="0.24"/>
              <dgm:constr type="diam" for="ch" refType="diam" op="equ" fact="-1"/>
              <dgm:constr type="w" for="ch" forName="dummy" val="1"/>
            </dgm:constrLst>
          </dgm:else>
        </dgm:choose>
      </dgm:else>
    </dgm:choose>
    <dgm:ruleLst>
      <dgm:rule type="diam" val="INF" fact="NaN" max="NaN"/>
    </dgm:ruleLst>
    <dgm:forEach name="Name19"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20" axis="ch">
        <dgm:forEach name="Name21" axis="self" ptType="node">
          <dgm:choose name="Name22">
            <dgm:if name="Name23" axis="par ch" ptType="node node" func="cnt" op="gt" val="1">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dummy">
                <dgm:alg type="sp"/>
                <dgm:shape xmlns:r="http://schemas.openxmlformats.org/officeDocument/2006/relationships" r:blip="">
                  <dgm:adjLst/>
                </dgm:shape>
                <dgm:presOf/>
                <dgm:constrLst>
                  <dgm:constr type="h" refType="w"/>
                </dgm:constrLst>
                <dgm:ruleLst/>
              </dgm:layoutNode>
              <dgm:forEach name="sibTransForEach" axis="followSib" ptType="sibTrans" hideLastTrans="0" cnt="1">
                <dgm:layoutNode name="sibTrans" styleLbl="sibTrans2D1">
                  <dgm:alg type="conn">
                    <dgm:param type="connRout" val="curve"/>
                    <dgm:param type="begPts" val="ctr"/>
                    <dgm:param type="endPts" val="ctr"/>
                    <dgm:param type="begSty" val="noArr"/>
                    <dgm:param type="endSty" val="noArr"/>
                    <dgm:param type="dstNode" val="node"/>
                  </dgm:alg>
                  <dgm:shape xmlns:r="http://schemas.openxmlformats.org/officeDocument/2006/relationships" type="conn" r:blip="" zOrderOff="-999">
                    <dgm:adjLst/>
                  </dgm:shape>
                  <dgm:presOf axis="self"/>
                  <dgm:constrLst>
                    <dgm:constr type="begPad"/>
                    <dgm:constr type="endPad"/>
                  </dgm:constrLst>
                  <dgm:ruleLst/>
                </dgm:layoutNode>
              </dgm:forEach>
            </dgm:if>
            <dgm:if name="Name24" axis="par ch" ptType="node node" func="cnt" op="equ" val="1">
              <dgm:layoutNode name="oneComp">
                <dgm:alg type="composite">
                  <dgm:param type="ar" val="1"/>
                </dgm:alg>
                <dgm:shape xmlns:r="http://schemas.openxmlformats.org/officeDocument/2006/relationships" r:blip="">
                  <dgm:adjLst/>
                </dgm:shape>
                <dgm:presOf/>
                <dgm:constrLst>
                  <dgm:constr type="h" refType="w"/>
                  <dgm:constr type="l" for="ch" forName="dummyConnPt" refType="w" fact="0.5"/>
                  <dgm:constr type="t" for="ch" forName="dummyConnPt" refType="w" fact="0.5"/>
                  <dgm:constr type="l" for="ch" forName="oneNode"/>
                  <dgm:constr type="t" for="ch" forName="oneNode"/>
                  <dgm:constr type="h" for="ch" forName="oneNode" refType="h"/>
                  <dgm:constr type="w" for="ch" forName="oneNode" refType="w"/>
                </dgm:constrLst>
                <dgm:ruleLst/>
                <dgm:layoutNode name="dummyConnPt" styleLbl="node1">
                  <dgm:alg type="sp"/>
                  <dgm:shape xmlns:r="http://schemas.openxmlformats.org/officeDocument/2006/relationships" r:blip="">
                    <dgm:adjLst/>
                  </dgm:shape>
                  <dgm:presOf/>
                  <dgm:constrLst>
                    <dgm:constr type="w" val="1"/>
                    <dgm:constr type="h" val="1"/>
                  </dgm:constrLst>
                  <dgm:ruleLst/>
                </dgm:layoutNode>
                <dgm:layoutNode name="on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dgm:layoutNode name="dummya">
                <dgm:alg type="sp"/>
                <dgm:shape xmlns:r="http://schemas.openxmlformats.org/officeDocument/2006/relationships" r:blip="">
                  <dgm:adjLst/>
                </dgm:shape>
                <dgm:presOf/>
                <dgm:constrLst>
                  <dgm:constr type="h" refType="w"/>
                </dgm:constrLst>
                <dgm:ruleLst/>
              </dgm:layoutNode>
              <dgm:layoutNode name="dummyb">
                <dgm:alg type="sp"/>
                <dgm:shape xmlns:r="http://schemas.openxmlformats.org/officeDocument/2006/relationships" r:blip="">
                  <dgm:adjLst/>
                </dgm:shape>
                <dgm:presOf/>
                <dgm:constrLst>
                  <dgm:constr type="h" refType="w"/>
                </dgm:constrLst>
                <dgm:ruleLst/>
              </dgm:layoutNode>
              <dgm:layoutNode name="dummyc">
                <dgm:alg type="sp"/>
                <dgm:shape xmlns:r="http://schemas.openxmlformats.org/officeDocument/2006/relationships" r:blip="">
                  <dgm:adjLst/>
                </dgm:shape>
                <dgm:presOf/>
                <dgm:constrLst>
                  <dgm:constr type="h" refType="w"/>
                </dgm:constrLst>
                <dgm:ruleLst/>
              </dgm:layoutNode>
              <dgm:forEach name="sibTransForEach1" axis="followSib" ptType="sibTrans" hideLastTrans="0" cnt="1">
                <dgm:layoutNode name="singleconn" styleLbl="sibTrans2D1">
                  <dgm:alg type="conn">
                    <dgm:param type="connRout" val="longCurve"/>
                    <dgm:param type="begPts" val="bCtr"/>
                    <dgm:param type="endPts" val="tCtr"/>
                    <dgm:param type="begSty" val="noArr"/>
                    <dgm:param type="endSty" val="noArr"/>
                    <dgm:param type="srcNode" val="dummyConnPt"/>
                    <dgm:param type="dstNode" val="dummyConnPt"/>
                  </dgm:alg>
                  <dgm:shape xmlns:r="http://schemas.openxmlformats.org/officeDocument/2006/relationships" type="conn" r:blip="" zOrderOff="-999">
                    <dgm:adjLst/>
                  </dgm:shape>
                  <dgm:presOf axis="self"/>
                  <dgm:constrLst>
                    <dgm:constr type="begPad"/>
                    <dgm:constr type="endPad"/>
                  </dgm:constrLst>
                  <dgm:ruleLst/>
                </dgm:layoutNode>
              </dgm:forEach>
            </dgm:if>
            <dgm:else name="Name25"/>
          </dgm:choose>
        </dgm:forEach>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B46567B-218D-4296-A895-B3CE5ACE02DF}" type="datetimeFigureOut">
              <a:rPr lang="en-US" smtClean="0"/>
              <a:pPr/>
              <a:t>4/19/2012</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C13D227-2FC6-4C96-850B-FCEE8054C583}"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1CC5487-5643-4F70-987D-62DFDFD3A4B2}" type="datetimeFigureOut">
              <a:rPr lang="en-US" smtClean="0"/>
              <a:pPr/>
              <a:t>4/19/2012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978756-561C-4BB9-89E8-13592ADEBF51}"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Cloud computing is an on-demand service that uses the Internet and central servers remotely to store and access information rather than locating data in a secure network facility.</a:t>
            </a:r>
          </a:p>
          <a:p>
            <a:r>
              <a:rPr lang="en-US" dirty="0" smtClean="0"/>
              <a:t>The service is obtained through third-party providers who offer flexible rates depending on the type and level of service.   </a:t>
            </a:r>
          </a:p>
          <a:p>
            <a:endParaRPr lang="en-US" dirty="0"/>
          </a:p>
        </p:txBody>
      </p:sp>
      <p:sp>
        <p:nvSpPr>
          <p:cNvPr id="4" name="Slide Number Placeholder 3"/>
          <p:cNvSpPr>
            <a:spLocks noGrp="1"/>
          </p:cNvSpPr>
          <p:nvPr>
            <p:ph type="sldNum" sz="quarter" idx="10"/>
          </p:nvPr>
        </p:nvSpPr>
        <p:spPr/>
        <p:txBody>
          <a:bodyPr/>
          <a:lstStyle/>
          <a:p>
            <a:fld id="{AB978756-561C-4BB9-89E8-13592ADEBF51}" type="slidenum">
              <a:rPr lang="en-US" smtClean="0"/>
              <a:pPr/>
              <a:t>3</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a:bodyPr>
          <a:lstStyle/>
          <a:p>
            <a:r>
              <a:rPr lang="en-US" sz="1200" b="1" kern="1200" baseline="0" dirty="0" smtClean="0">
                <a:solidFill>
                  <a:schemeClr val="tx1"/>
                </a:solidFill>
                <a:latin typeface="+mn-lt"/>
                <a:ea typeface="+mn-ea"/>
                <a:cs typeface="+mn-cs"/>
              </a:rPr>
              <a:t>On demand self services: computer services such as email, applications, network or</a:t>
            </a:r>
          </a:p>
          <a:p>
            <a:r>
              <a:rPr lang="en-US" sz="1200" kern="1200" baseline="0" dirty="0" smtClean="0">
                <a:solidFill>
                  <a:schemeClr val="tx1"/>
                </a:solidFill>
                <a:latin typeface="+mn-lt"/>
                <a:ea typeface="+mn-ea"/>
                <a:cs typeface="+mn-cs"/>
              </a:rPr>
              <a:t>server service can be provided without requiring human interaction with each service</a:t>
            </a:r>
          </a:p>
          <a:p>
            <a:r>
              <a:rPr lang="en-US" sz="1200" kern="1200" baseline="0" dirty="0" smtClean="0">
                <a:solidFill>
                  <a:schemeClr val="tx1"/>
                </a:solidFill>
                <a:latin typeface="+mn-lt"/>
                <a:ea typeface="+mn-ea"/>
                <a:cs typeface="+mn-cs"/>
              </a:rPr>
              <a:t>provider. </a:t>
            </a:r>
          </a:p>
          <a:p>
            <a:r>
              <a:rPr lang="en-US" sz="1200" b="1" kern="1200" baseline="0" dirty="0" smtClean="0">
                <a:solidFill>
                  <a:schemeClr val="tx1"/>
                </a:solidFill>
                <a:latin typeface="+mn-lt"/>
                <a:ea typeface="+mn-ea"/>
                <a:cs typeface="+mn-cs"/>
              </a:rPr>
              <a:t>Rapid elasticity: Cloud services can be rapidly and elastically provisioned</a:t>
            </a:r>
            <a:r>
              <a:rPr lang="en-US" sz="1200" kern="1200" baseline="0" dirty="0" smtClean="0">
                <a:solidFill>
                  <a:schemeClr val="tx1"/>
                </a:solidFill>
                <a:latin typeface="+mn-lt"/>
                <a:ea typeface="+mn-ea"/>
                <a:cs typeface="+mn-cs"/>
              </a:rPr>
              <a:t> </a:t>
            </a:r>
          </a:p>
          <a:p>
            <a:r>
              <a:rPr lang="en-US" sz="1200" kern="1200" baseline="0" dirty="0" smtClean="0">
                <a:solidFill>
                  <a:schemeClr val="tx1"/>
                </a:solidFill>
                <a:latin typeface="+mn-lt"/>
                <a:ea typeface="+mn-ea"/>
                <a:cs typeface="+mn-cs"/>
              </a:rPr>
              <a:t>to quickly scale out and rapidly released to quickly scale in. To the</a:t>
            </a:r>
          </a:p>
          <a:p>
            <a:r>
              <a:rPr lang="en-US" sz="1200" kern="1200" baseline="0" dirty="0" smtClean="0">
                <a:solidFill>
                  <a:schemeClr val="tx1"/>
                </a:solidFill>
                <a:latin typeface="+mn-lt"/>
                <a:ea typeface="+mn-ea"/>
                <a:cs typeface="+mn-cs"/>
              </a:rPr>
              <a:t>consumer, the capabilities available for provisioning often appear to be unlimited and can</a:t>
            </a:r>
          </a:p>
          <a:p>
            <a:r>
              <a:rPr lang="en-US" sz="1200" kern="1200" baseline="0" dirty="0" smtClean="0">
                <a:solidFill>
                  <a:schemeClr val="tx1"/>
                </a:solidFill>
                <a:latin typeface="+mn-lt"/>
                <a:ea typeface="+mn-ea"/>
                <a:cs typeface="+mn-cs"/>
              </a:rPr>
              <a:t>be purchased in any quantity at any time.</a:t>
            </a:r>
          </a:p>
          <a:p>
            <a:r>
              <a:rPr lang="en-US" sz="1200" b="1" kern="1200" baseline="0" dirty="0" smtClean="0">
                <a:solidFill>
                  <a:schemeClr val="tx1"/>
                </a:solidFill>
                <a:latin typeface="+mn-lt"/>
                <a:ea typeface="+mn-ea"/>
                <a:cs typeface="+mn-cs"/>
              </a:rPr>
              <a:t>Broad network access: Cloud Capabilities are available over the network and accessed</a:t>
            </a:r>
          </a:p>
          <a:p>
            <a:r>
              <a:rPr lang="en-US" sz="1200" kern="1200" baseline="0" dirty="0" smtClean="0">
                <a:solidFill>
                  <a:schemeClr val="tx1"/>
                </a:solidFill>
                <a:latin typeface="+mn-lt"/>
                <a:ea typeface="+mn-ea"/>
                <a:cs typeface="+mn-cs"/>
              </a:rPr>
              <a:t>through standard mechanisms that promote use by heterogeneous thin or thick client</a:t>
            </a:r>
          </a:p>
          <a:p>
            <a:r>
              <a:rPr lang="en-US" sz="1200" kern="1200" baseline="0" dirty="0" smtClean="0">
                <a:solidFill>
                  <a:schemeClr val="tx1"/>
                </a:solidFill>
                <a:latin typeface="+mn-lt"/>
                <a:ea typeface="+mn-ea"/>
                <a:cs typeface="+mn-cs"/>
              </a:rPr>
              <a:t>platforms such as mobile phones, laptops and PDAs.</a:t>
            </a:r>
          </a:p>
          <a:p>
            <a:r>
              <a:rPr lang="en-US" sz="1200" b="1" kern="1200" baseline="0" dirty="0" smtClean="0">
                <a:solidFill>
                  <a:schemeClr val="tx1"/>
                </a:solidFill>
                <a:latin typeface="+mn-lt"/>
                <a:ea typeface="+mn-ea"/>
                <a:cs typeface="+mn-cs"/>
              </a:rPr>
              <a:t>Resource pooling: The provider’s computing resources are pooled together to serve</a:t>
            </a:r>
          </a:p>
          <a:p>
            <a:r>
              <a:rPr lang="en-US" sz="1200" kern="1200" baseline="0" dirty="0" smtClean="0">
                <a:solidFill>
                  <a:schemeClr val="tx1"/>
                </a:solidFill>
                <a:latin typeface="+mn-lt"/>
                <a:ea typeface="+mn-ea"/>
                <a:cs typeface="+mn-cs"/>
              </a:rPr>
              <a:t>multiple consumers using multiple-tenant model, with different physical and virtual</a:t>
            </a:r>
          </a:p>
          <a:p>
            <a:r>
              <a:rPr lang="en-US" sz="1200" kern="1200" baseline="0" dirty="0" smtClean="0">
                <a:solidFill>
                  <a:schemeClr val="tx1"/>
                </a:solidFill>
                <a:latin typeface="+mn-lt"/>
                <a:ea typeface="+mn-ea"/>
                <a:cs typeface="+mn-cs"/>
              </a:rPr>
              <a:t>resources dynamically assigned and reassigned according to consumer demand. The</a:t>
            </a:r>
          </a:p>
          <a:p>
            <a:r>
              <a:rPr lang="en-US" sz="1200" kern="1200" baseline="0" dirty="0" smtClean="0">
                <a:solidFill>
                  <a:schemeClr val="tx1"/>
                </a:solidFill>
                <a:latin typeface="+mn-lt"/>
                <a:ea typeface="+mn-ea"/>
                <a:cs typeface="+mn-cs"/>
              </a:rPr>
              <a:t>resources include among others storage, processing, memory, network bandwidth, virtual</a:t>
            </a:r>
          </a:p>
          <a:p>
            <a:r>
              <a:rPr lang="en-US" sz="1200" kern="1200" baseline="0" dirty="0" smtClean="0">
                <a:solidFill>
                  <a:schemeClr val="tx1"/>
                </a:solidFill>
                <a:latin typeface="+mn-lt"/>
                <a:ea typeface="+mn-ea"/>
                <a:cs typeface="+mn-cs"/>
              </a:rPr>
              <a:t>machines and email services. The pooling together of the resource builds economies of</a:t>
            </a:r>
          </a:p>
          <a:p>
            <a:r>
              <a:rPr lang="en-US" sz="1200" kern="1200" baseline="0" dirty="0" smtClean="0">
                <a:solidFill>
                  <a:schemeClr val="tx1"/>
                </a:solidFill>
                <a:latin typeface="+mn-lt"/>
                <a:ea typeface="+mn-ea"/>
                <a:cs typeface="+mn-cs"/>
              </a:rPr>
              <a:t>scale (Gartner).</a:t>
            </a:r>
          </a:p>
          <a:p>
            <a:r>
              <a:rPr lang="en-US" sz="1200" b="1" kern="1200" baseline="0" dirty="0" smtClean="0">
                <a:solidFill>
                  <a:schemeClr val="tx1"/>
                </a:solidFill>
                <a:latin typeface="+mn-lt"/>
                <a:ea typeface="+mn-ea"/>
                <a:cs typeface="+mn-cs"/>
              </a:rPr>
              <a:t>Measured service: Cloud computing resource usage can be measured, controlled, and</a:t>
            </a:r>
          </a:p>
          <a:p>
            <a:r>
              <a:rPr lang="en-US" sz="1200" kern="1200" baseline="0" dirty="0" smtClean="0">
                <a:solidFill>
                  <a:schemeClr val="tx1"/>
                </a:solidFill>
                <a:latin typeface="+mn-lt"/>
                <a:ea typeface="+mn-ea"/>
                <a:cs typeface="+mn-cs"/>
              </a:rPr>
              <a:t>reported providing transparency for both the provider and consumer of the utilized service.</a:t>
            </a:r>
          </a:p>
          <a:p>
            <a:r>
              <a:rPr lang="en-US" sz="1200" kern="1200" baseline="0" dirty="0" smtClean="0">
                <a:solidFill>
                  <a:schemeClr val="tx1"/>
                </a:solidFill>
                <a:latin typeface="+mn-lt"/>
                <a:ea typeface="+mn-ea"/>
                <a:cs typeface="+mn-cs"/>
              </a:rPr>
              <a:t>Cloud computing services use a metering capability which enables to control and optimize</a:t>
            </a:r>
          </a:p>
          <a:p>
            <a:r>
              <a:rPr lang="en-US" sz="1200" kern="1200" baseline="0" dirty="0" smtClean="0">
                <a:solidFill>
                  <a:schemeClr val="tx1"/>
                </a:solidFill>
                <a:latin typeface="+mn-lt"/>
                <a:ea typeface="+mn-ea"/>
                <a:cs typeface="+mn-cs"/>
              </a:rPr>
              <a:t>resource use. </a:t>
            </a:r>
          </a:p>
          <a:p>
            <a:r>
              <a:rPr lang="en-US" sz="1200" b="1" kern="1200" baseline="0" dirty="0" smtClean="0">
                <a:solidFill>
                  <a:schemeClr val="tx1"/>
                </a:solidFill>
                <a:latin typeface="+mn-lt"/>
                <a:ea typeface="+mn-ea"/>
                <a:cs typeface="+mn-cs"/>
              </a:rPr>
              <a:t>The more you utilize the higher the </a:t>
            </a:r>
            <a:r>
              <a:rPr lang="en-US" sz="1200" kern="1200" baseline="0" dirty="0" smtClean="0">
                <a:solidFill>
                  <a:schemeClr val="tx1"/>
                </a:solidFill>
                <a:latin typeface="+mn-lt"/>
                <a:ea typeface="+mn-ea"/>
                <a:cs typeface="+mn-cs"/>
              </a:rPr>
              <a:t>bill.</a:t>
            </a:r>
          </a:p>
          <a:p>
            <a:r>
              <a:rPr lang="en-US" sz="1200" kern="1200" baseline="0" dirty="0" smtClean="0">
                <a:solidFill>
                  <a:schemeClr val="tx1"/>
                </a:solidFill>
                <a:latin typeface="+mn-lt"/>
                <a:ea typeface="+mn-ea"/>
                <a:cs typeface="+mn-cs"/>
              </a:rPr>
              <a:t> Just as utility companies sell power to subscribers, and telephone companies sell</a:t>
            </a:r>
          </a:p>
          <a:p>
            <a:r>
              <a:rPr lang="en-US" sz="1200" kern="1200" baseline="0" dirty="0" smtClean="0">
                <a:solidFill>
                  <a:schemeClr val="tx1"/>
                </a:solidFill>
                <a:latin typeface="+mn-lt"/>
                <a:ea typeface="+mn-ea"/>
                <a:cs typeface="+mn-cs"/>
              </a:rPr>
              <a:t>voice and data services, IT services such as network security management, data center</a:t>
            </a:r>
          </a:p>
          <a:p>
            <a:r>
              <a:rPr lang="en-US" sz="1200" kern="1200" baseline="0" dirty="0" smtClean="0">
                <a:solidFill>
                  <a:schemeClr val="tx1"/>
                </a:solidFill>
                <a:latin typeface="+mn-lt"/>
                <a:ea typeface="+mn-ea"/>
                <a:cs typeface="+mn-cs"/>
              </a:rPr>
              <a:t>hosting or even departmental billing can now be easily delivered as a contractual service.</a:t>
            </a:r>
          </a:p>
          <a:p>
            <a:endParaRPr lang="en-US" sz="1200" kern="1200" baseline="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AB978756-561C-4BB9-89E8-13592ADEBF51}" type="slidenum">
              <a:rPr lang="en-US" smtClean="0"/>
              <a:pPr/>
              <a:t>4</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sz="1200" kern="1200" dirty="0" smtClean="0">
                <a:solidFill>
                  <a:schemeClr val="tx1"/>
                </a:solidFill>
                <a:latin typeface="+mn-lt"/>
                <a:ea typeface="+mn-ea"/>
                <a:cs typeface="+mn-cs"/>
              </a:rPr>
              <a:t>There exist three different types of cloud computing, as follows:</a:t>
            </a:r>
          </a:p>
          <a:p>
            <a:endParaRPr lang="en-US" sz="1200" u="sng" kern="1200" dirty="0" smtClean="0">
              <a:solidFill>
                <a:schemeClr val="tx1"/>
              </a:solidFill>
              <a:latin typeface="+mn-lt"/>
              <a:ea typeface="+mn-ea"/>
              <a:cs typeface="+mn-cs"/>
            </a:endParaRPr>
          </a:p>
          <a:p>
            <a:r>
              <a:rPr lang="en-US" sz="1200" u="sng" kern="1200" dirty="0" err="1" smtClean="0">
                <a:solidFill>
                  <a:schemeClr val="tx1"/>
                </a:solidFill>
                <a:latin typeface="+mn-lt"/>
                <a:ea typeface="+mn-ea"/>
                <a:cs typeface="+mn-cs"/>
              </a:rPr>
              <a:t>Iaas</a:t>
            </a:r>
            <a:r>
              <a:rPr lang="en-US" sz="1200" u="sng" kern="1200" dirty="0" smtClean="0">
                <a:solidFill>
                  <a:schemeClr val="tx1"/>
                </a:solidFill>
                <a:latin typeface="+mn-lt"/>
                <a:ea typeface="+mn-ea"/>
                <a:cs typeface="+mn-cs"/>
              </a:rPr>
              <a:t> (infrastructure as a service)</a:t>
            </a:r>
            <a:r>
              <a:rPr lang="en-US" sz="1200" kern="1200" dirty="0" smtClean="0">
                <a:solidFill>
                  <a:schemeClr val="tx1"/>
                </a:solidFill>
                <a:latin typeface="+mn-lt"/>
                <a:ea typeface="+mn-ea"/>
                <a:cs typeface="+mn-cs"/>
              </a:rPr>
              <a:t> - all the hardware, software, facilities, and expertise to make a virtual server is made available by the service provider; supports end-to-end software development life cycle; client has control over the deployed applications; e.g. Amazon EC2</a:t>
            </a:r>
          </a:p>
          <a:p>
            <a:endParaRPr lang="en-US" sz="1200" kern="1200" dirty="0" smtClean="0">
              <a:solidFill>
                <a:schemeClr val="tx1"/>
              </a:solidFill>
              <a:latin typeface="+mn-lt"/>
              <a:ea typeface="+mn-ea"/>
              <a:cs typeface="+mn-cs"/>
            </a:endParaRPr>
          </a:p>
          <a:p>
            <a:r>
              <a:rPr lang="en-US" sz="1200" u="sng" kern="1200" dirty="0" err="1" smtClean="0">
                <a:solidFill>
                  <a:schemeClr val="tx1"/>
                </a:solidFill>
                <a:latin typeface="+mn-lt"/>
                <a:ea typeface="+mn-ea"/>
                <a:cs typeface="+mn-cs"/>
              </a:rPr>
              <a:t>Paas</a:t>
            </a:r>
            <a:r>
              <a:rPr lang="en-US" sz="1200" u="sng" kern="1200" dirty="0" smtClean="0">
                <a:solidFill>
                  <a:schemeClr val="tx1"/>
                </a:solidFill>
                <a:latin typeface="+mn-lt"/>
                <a:ea typeface="+mn-ea"/>
                <a:cs typeface="+mn-cs"/>
              </a:rPr>
              <a:t> (platform as a service)</a:t>
            </a:r>
            <a:r>
              <a:rPr lang="en-US" sz="1200" kern="1200" dirty="0" smtClean="0">
                <a:solidFill>
                  <a:schemeClr val="tx1"/>
                </a:solidFill>
                <a:latin typeface="+mn-lt"/>
                <a:ea typeface="+mn-ea"/>
                <a:cs typeface="+mn-cs"/>
              </a:rPr>
              <a:t> - a set of tools for developers to build their own applications in the cloud; client has control over operating systems, storage, and deployed applications; e.g. Microsoft Azure</a:t>
            </a:r>
          </a:p>
          <a:p>
            <a:endParaRPr lang="en-US" sz="1200" kern="1200" dirty="0" smtClean="0">
              <a:solidFill>
                <a:schemeClr val="tx1"/>
              </a:solidFill>
              <a:latin typeface="+mn-lt"/>
              <a:ea typeface="+mn-ea"/>
              <a:cs typeface="+mn-cs"/>
            </a:endParaRPr>
          </a:p>
          <a:p>
            <a:r>
              <a:rPr lang="en-US" sz="1200" u="sng" kern="1200" dirty="0" err="1" smtClean="0">
                <a:solidFill>
                  <a:schemeClr val="tx1"/>
                </a:solidFill>
                <a:latin typeface="+mn-lt"/>
                <a:ea typeface="+mn-ea"/>
                <a:cs typeface="+mn-cs"/>
              </a:rPr>
              <a:t>SaaS</a:t>
            </a:r>
            <a:r>
              <a:rPr lang="en-US" sz="1200" u="sng" kern="1200" dirty="0" smtClean="0">
                <a:solidFill>
                  <a:schemeClr val="tx1"/>
                </a:solidFill>
                <a:latin typeface="+mn-lt"/>
                <a:ea typeface="+mn-ea"/>
                <a:cs typeface="+mn-cs"/>
              </a:rPr>
              <a:t> (software as a service)</a:t>
            </a:r>
            <a:r>
              <a:rPr lang="en-US" sz="1200" kern="1200" dirty="0" smtClean="0">
                <a:solidFill>
                  <a:schemeClr val="tx1"/>
                </a:solidFill>
                <a:latin typeface="+mn-lt"/>
                <a:ea typeface="+mn-ea"/>
                <a:cs typeface="+mn-cs"/>
              </a:rPr>
              <a:t> - the service provider owns, hosts, and manages the software application and delivers it as a service to the customer; the client does not manage or control the underlying cloud infrastructure; e.g. Google Docs</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In addition, there are four different models for the delivery of cloud computing. </a:t>
            </a:r>
          </a:p>
          <a:p>
            <a:r>
              <a:rPr lang="en-US" sz="1200" b="1" u="sng" kern="1200" dirty="0" smtClean="0">
                <a:solidFill>
                  <a:schemeClr val="tx1"/>
                </a:solidFill>
                <a:latin typeface="+mn-lt"/>
                <a:ea typeface="+mn-ea"/>
                <a:cs typeface="+mn-cs"/>
              </a:rPr>
              <a:t>Private clouds </a:t>
            </a:r>
            <a:r>
              <a:rPr lang="en-US" sz="1200" kern="1200" dirty="0" smtClean="0">
                <a:solidFill>
                  <a:schemeClr val="tx1"/>
                </a:solidFill>
                <a:latin typeface="+mn-lt"/>
                <a:ea typeface="+mn-ea"/>
                <a:cs typeface="+mn-cs"/>
              </a:rPr>
              <a:t>are used on an internal infrastructure for security-sensitive applications.  </a:t>
            </a:r>
          </a:p>
          <a:p>
            <a:r>
              <a:rPr lang="en-US" sz="1200" b="1" u="sng" kern="1200" dirty="0" smtClean="0">
                <a:solidFill>
                  <a:schemeClr val="tx1"/>
                </a:solidFill>
                <a:latin typeface="+mn-lt"/>
                <a:ea typeface="+mn-ea"/>
                <a:cs typeface="+mn-cs"/>
              </a:rPr>
              <a:t>Public clouds </a:t>
            </a:r>
            <a:r>
              <a:rPr lang="en-US" sz="1200" kern="1200" dirty="0" smtClean="0">
                <a:solidFill>
                  <a:schemeClr val="tx1"/>
                </a:solidFill>
                <a:latin typeface="+mn-lt"/>
                <a:ea typeface="+mn-ea"/>
                <a:cs typeface="+mn-cs"/>
              </a:rPr>
              <a:t>offer resources over the Internet through third-party service providers and can be used for less-sensitive applications.  </a:t>
            </a:r>
          </a:p>
          <a:p>
            <a:r>
              <a:rPr lang="en-US" sz="1200" b="1" u="sng" kern="1200" dirty="0" smtClean="0">
                <a:solidFill>
                  <a:schemeClr val="tx1"/>
                </a:solidFill>
                <a:latin typeface="+mn-lt"/>
                <a:ea typeface="+mn-ea"/>
                <a:cs typeface="+mn-cs"/>
              </a:rPr>
              <a:t>Hybrid clouds </a:t>
            </a:r>
            <a:r>
              <a:rPr lang="en-US" sz="1200" kern="1200" dirty="0" smtClean="0">
                <a:solidFill>
                  <a:schemeClr val="tx1"/>
                </a:solidFill>
                <a:latin typeface="+mn-lt"/>
                <a:ea typeface="+mn-ea"/>
                <a:cs typeface="+mn-cs"/>
              </a:rPr>
              <a:t>combine the benefits of both private and public cloud models.  </a:t>
            </a:r>
          </a:p>
          <a:p>
            <a:r>
              <a:rPr lang="en-US" sz="1200" kern="1200" dirty="0" smtClean="0">
                <a:solidFill>
                  <a:schemeClr val="tx1"/>
                </a:solidFill>
                <a:latin typeface="+mn-lt"/>
                <a:ea typeface="+mn-ea"/>
                <a:cs typeface="+mn-cs"/>
              </a:rPr>
              <a:t>Finally, </a:t>
            </a:r>
            <a:r>
              <a:rPr lang="en-US" sz="1200" b="1" u="sng" kern="1200" dirty="0" smtClean="0">
                <a:solidFill>
                  <a:schemeClr val="tx1"/>
                </a:solidFill>
                <a:latin typeface="+mn-lt"/>
                <a:ea typeface="+mn-ea"/>
                <a:cs typeface="+mn-cs"/>
              </a:rPr>
              <a:t>community clouds </a:t>
            </a:r>
            <a:r>
              <a:rPr lang="en-US" sz="1200" kern="1200" dirty="0" smtClean="0">
                <a:solidFill>
                  <a:schemeClr val="tx1"/>
                </a:solidFill>
                <a:latin typeface="+mn-lt"/>
                <a:ea typeface="+mn-ea"/>
                <a:cs typeface="+mn-cs"/>
              </a:rPr>
              <a:t>are similar to private clouds but are shared by several organizations that have common security and privacy concerns.</a:t>
            </a:r>
            <a:endParaRPr lang="en-US" dirty="0" smtClean="0"/>
          </a:p>
          <a:p>
            <a:endParaRPr lang="en-US" dirty="0"/>
          </a:p>
        </p:txBody>
      </p:sp>
      <p:sp>
        <p:nvSpPr>
          <p:cNvPr id="4" name="Slide Number Placeholder 3"/>
          <p:cNvSpPr>
            <a:spLocks noGrp="1"/>
          </p:cNvSpPr>
          <p:nvPr>
            <p:ph type="sldNum" sz="quarter" idx="10"/>
          </p:nvPr>
        </p:nvSpPr>
        <p:spPr/>
        <p:txBody>
          <a:bodyPr/>
          <a:lstStyle/>
          <a:p>
            <a:fld id="{AB978756-561C-4BB9-89E8-13592ADEBF51}" type="slidenum">
              <a:rPr lang="en-US" smtClean="0"/>
              <a:pPr/>
              <a:t>5</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latin typeface="+mn-lt"/>
                <a:ea typeface="+mn-ea"/>
                <a:cs typeface="+mn-cs"/>
              </a:rPr>
              <a:t>There are several benefits and some drawbacks of using cloud computing by CPA firms and their accounting clients. </a:t>
            </a:r>
          </a:p>
          <a:p>
            <a:r>
              <a:rPr lang="en-US" sz="1200" b="1" u="sng" kern="1200" dirty="0" smtClean="0">
                <a:solidFill>
                  <a:schemeClr val="tx1"/>
                </a:solidFill>
                <a:latin typeface="+mn-lt"/>
                <a:ea typeface="+mn-ea"/>
                <a:cs typeface="+mn-cs"/>
              </a:rPr>
              <a:t>Pay for Access </a:t>
            </a:r>
            <a:r>
              <a:rPr lang="en-US" sz="1200" kern="1200" dirty="0" smtClean="0">
                <a:solidFill>
                  <a:schemeClr val="tx1"/>
                </a:solidFill>
                <a:latin typeface="+mn-lt"/>
                <a:ea typeface="+mn-ea"/>
                <a:cs typeface="+mn-cs"/>
              </a:rPr>
              <a:t>-Payment for the service is analogous to payment for the use of electricity; that is, a monthly bill based on usage </a:t>
            </a:r>
          </a:p>
          <a:p>
            <a:r>
              <a:rPr lang="en-US" sz="1200" b="1" u="sng" kern="1200" dirty="0" smtClean="0">
                <a:solidFill>
                  <a:schemeClr val="tx1"/>
                </a:solidFill>
                <a:latin typeface="+mn-lt"/>
                <a:ea typeface="+mn-ea"/>
                <a:cs typeface="+mn-cs"/>
              </a:rPr>
              <a:t>NO-IT Department </a:t>
            </a:r>
            <a:r>
              <a:rPr lang="en-US" sz="1200" kern="1200" dirty="0" smtClean="0">
                <a:solidFill>
                  <a:schemeClr val="tx1"/>
                </a:solidFill>
                <a:latin typeface="+mn-lt"/>
                <a:ea typeface="+mn-ea"/>
                <a:cs typeface="+mn-cs"/>
              </a:rPr>
              <a:t>-There is also no requirement for funding or managing an IT department where manpower and maintenance is costly and equipment malfunctions and replacements are expected. </a:t>
            </a:r>
          </a:p>
          <a:p>
            <a:r>
              <a:rPr lang="en-US" sz="1200" b="1" u="sng" kern="1200" dirty="0" smtClean="0">
                <a:solidFill>
                  <a:schemeClr val="tx1"/>
                </a:solidFill>
                <a:latin typeface="+mn-lt"/>
                <a:ea typeface="+mn-ea"/>
                <a:cs typeface="+mn-cs"/>
              </a:rPr>
              <a:t>Share Resources</a:t>
            </a:r>
            <a:r>
              <a:rPr lang="en-US" sz="1200" b="1" u="sng"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Another cost saving feature of cloud computing is the capability for users to share resources offered by service providers.  This equates to real economies of scale and cost effectiveness for both the CPA firm and service providers, as well as the accounting client. </a:t>
            </a:r>
            <a:r>
              <a:rPr lang="en-US" sz="1200" b="1" u="sng" kern="1200" dirty="0" smtClean="0">
                <a:solidFill>
                  <a:schemeClr val="tx1"/>
                </a:solidFill>
                <a:latin typeface="+mn-lt"/>
                <a:ea typeface="+mn-ea"/>
                <a:cs typeface="+mn-cs"/>
              </a:rPr>
              <a:t> </a:t>
            </a:r>
          </a:p>
          <a:p>
            <a:r>
              <a:rPr lang="en-US" sz="1200" b="1" u="sng" kern="1200" dirty="0" smtClean="0">
                <a:solidFill>
                  <a:schemeClr val="tx1"/>
                </a:solidFill>
                <a:latin typeface="+mn-lt"/>
                <a:ea typeface="+mn-ea"/>
                <a:cs typeface="+mn-cs"/>
              </a:rPr>
              <a:t>Convenient -  </a:t>
            </a:r>
            <a:r>
              <a:rPr lang="en-US" sz="1200" kern="1200" dirty="0" smtClean="0">
                <a:solidFill>
                  <a:schemeClr val="tx1"/>
                </a:solidFill>
                <a:latin typeface="+mn-lt"/>
                <a:ea typeface="+mn-ea"/>
                <a:cs typeface="+mn-cs"/>
              </a:rPr>
              <a:t>Since the cloud can be accessed anywhere with almost any computing device, the expense and time to travel to the client’s office for accounting and bookkeeping can be virtually eliminated. The cloud is faster and more reliable than servers.</a:t>
            </a:r>
          </a:p>
          <a:p>
            <a:endParaRPr lang="en-US"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One of the main drawbacks concerns the paradigm shift required for CPA firms to switch company operations from in-house servers to cloud computing.</a:t>
            </a:r>
            <a:r>
              <a:rPr lang="en-US" sz="1200" kern="1200" baseline="0" dirty="0" smtClean="0">
                <a:solidFill>
                  <a:schemeClr val="tx1"/>
                </a:solidFill>
                <a:latin typeface="+mn-lt"/>
                <a:ea typeface="+mn-ea"/>
                <a:cs typeface="+mn-cs"/>
              </a:rPr>
              <a:t> M</a:t>
            </a:r>
            <a:r>
              <a:rPr lang="en-US" sz="1200" kern="1200" dirty="0" smtClean="0">
                <a:solidFill>
                  <a:schemeClr val="tx1"/>
                </a:solidFill>
                <a:latin typeface="+mn-lt"/>
                <a:ea typeface="+mn-ea"/>
                <a:cs typeface="+mn-cs"/>
              </a:rPr>
              <a:t>ost people do not fully understand the risk associated with storing or transmitting confidential data in this shared environment. And businesses are much more wary than consumers about confidentiality and privacy concerns.  </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Uncertainty about cloud availability is also a concern for CPA firms.  Several well-publicized failures in 2009 highlight major problems for cloud users:  Amazon lost service due to a lightening strike to the cloud.</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cost-savings features of the cloud, such as relying on third-party providers for service and sharing resources with other users, also present the greatest security risks concerning the cloud’s use </a:t>
            </a:r>
          </a:p>
          <a:p>
            <a:endParaRPr lang="en-US" dirty="0"/>
          </a:p>
        </p:txBody>
      </p:sp>
      <p:sp>
        <p:nvSpPr>
          <p:cNvPr id="4" name="Slide Number Placeholder 3"/>
          <p:cNvSpPr>
            <a:spLocks noGrp="1"/>
          </p:cNvSpPr>
          <p:nvPr>
            <p:ph type="sldNum" sz="quarter" idx="10"/>
          </p:nvPr>
        </p:nvSpPr>
        <p:spPr/>
        <p:txBody>
          <a:bodyPr/>
          <a:lstStyle/>
          <a:p>
            <a:fld id="{AB978756-561C-4BB9-89E8-13592ADEBF51}" type="slidenum">
              <a:rPr lang="en-US" smtClean="0"/>
              <a:pPr/>
              <a:t>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AB85849-7284-4049-AF1E-74AB98C352CC}" type="datetime1">
              <a:rPr lang="en-US" smtClean="0"/>
              <a:pPr/>
              <a:t>4/19/2012</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6271C14-670F-44A6-B7D8-23BB83803009}"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C015320-FB68-48F1-9AE4-9900A2331A09}" type="datetime1">
              <a:rPr lang="en-US" smtClean="0"/>
              <a:pPr/>
              <a:t>4/19/2012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6271C14-670F-44A6-B7D8-23BB83803009}"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46271C14-670F-44A6-B7D8-23BB83803009}"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548D38F-04BC-4DBF-A946-4520FAD47AB8}" type="datetime1">
              <a:rPr lang="en-US" smtClean="0"/>
              <a:pPr/>
              <a:t>4/19/2012</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2E31E785-DDFC-4275-99D6-31A7201DD972}" type="datetime1">
              <a:rPr lang="en-US" smtClean="0"/>
              <a:pPr/>
              <a:t>4/19/2012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46271C14-670F-44A6-B7D8-23BB83803009}"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7F1F9820-7DC1-4B70-BE97-047A48BCED1C}" type="datetime1">
              <a:rPr lang="en-US" smtClean="0"/>
              <a:pPr/>
              <a:t>4/19/2012</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46271C14-670F-44A6-B7D8-23BB83803009}"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3F5E7843-FBE7-4729-969C-A101AC47F03C}" type="datetime1">
              <a:rPr lang="en-US" smtClean="0"/>
              <a:pPr/>
              <a:t>4/19/2012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271C14-670F-44A6-B7D8-23BB83803009}"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B1DC3A5-6F19-4966-8C00-AEB1B2FE242E}" type="datetime1">
              <a:rPr lang="en-US" smtClean="0"/>
              <a:pPr/>
              <a:t>4/19/2012</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46271C14-670F-44A6-B7D8-23BB83803009}"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F506FF1-F6B2-4876-94EA-4C6806EBE67B}" type="datetime1">
              <a:rPr lang="en-US" smtClean="0"/>
              <a:pPr/>
              <a:t>4/19/2012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46271C14-670F-44A6-B7D8-23BB8380300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9E01A32F-22FB-4F2B-A56D-E4B6F5753E7E}" type="datetime1">
              <a:rPr lang="en-US" smtClean="0"/>
              <a:pPr/>
              <a:t>4/19/2012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46271C14-670F-44A6-B7D8-23BB8380300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46271C14-670F-44A6-B7D8-23BB83803009}"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462AF518-65A5-4CC0-8667-977BDB6A5F87}" type="datetime1">
              <a:rPr lang="en-US" smtClean="0"/>
              <a:pPr/>
              <a:t>4/19/2012</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46271C14-670F-44A6-B7D8-23BB83803009}"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22CE9B5F-7F48-42B7-B3F4-25F5A5AE242E}" type="datetime1">
              <a:rPr lang="en-US" smtClean="0"/>
              <a:pPr/>
              <a:t>4/19/2012</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E98AC537-37D5-4B65-9221-43B7AF945ED7}" type="datetime1">
              <a:rPr lang="en-US" smtClean="0"/>
              <a:pPr/>
              <a:t>4/19/2012</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46271C14-670F-44A6-B7D8-23BB83803009}"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hf hdr="0" ftr="0"/>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200400"/>
            <a:ext cx="6400800" cy="2514600"/>
          </a:xfrm>
        </p:spPr>
        <p:txBody>
          <a:bodyPr>
            <a:noAutofit/>
          </a:bodyPr>
          <a:lstStyle/>
          <a:p>
            <a:r>
              <a:rPr lang="en-US" sz="2000" dirty="0" smtClean="0"/>
              <a:t>Team Members:</a:t>
            </a:r>
          </a:p>
          <a:p>
            <a:r>
              <a:rPr lang="en-US" sz="2000" dirty="0" smtClean="0"/>
              <a:t>Aleksandra Knezevic</a:t>
            </a:r>
          </a:p>
          <a:p>
            <a:r>
              <a:rPr lang="en-US" sz="2000" dirty="0" smtClean="0"/>
              <a:t>Willie Robbins</a:t>
            </a:r>
          </a:p>
          <a:p>
            <a:r>
              <a:rPr lang="en-US" sz="2000" dirty="0" smtClean="0"/>
              <a:t>Tom Potere</a:t>
            </a:r>
          </a:p>
          <a:p>
            <a:endParaRPr lang="en-US" sz="2000" dirty="0" smtClean="0"/>
          </a:p>
          <a:p>
            <a:pPr algn="ctr"/>
            <a:endParaRPr lang="en-US" sz="2000" dirty="0" smtClean="0"/>
          </a:p>
          <a:p>
            <a:pPr algn="ctr"/>
            <a:endParaRPr lang="en-US" sz="2000" dirty="0" smtClean="0"/>
          </a:p>
          <a:p>
            <a:pPr algn="ctr"/>
            <a:endParaRPr lang="en-US" sz="2000" dirty="0" smtClean="0"/>
          </a:p>
          <a:p>
            <a:pPr algn="ctr"/>
            <a:endParaRPr lang="en-US" sz="2000" dirty="0" smtClean="0"/>
          </a:p>
          <a:p>
            <a:pPr algn="ctr"/>
            <a:r>
              <a:rPr lang="en-US" sz="1200" dirty="0" smtClean="0"/>
              <a:t>Spring 2012-ACG6415</a:t>
            </a:r>
            <a:endParaRPr lang="en-US" sz="1200" dirty="0"/>
          </a:p>
        </p:txBody>
      </p:sp>
      <p:sp>
        <p:nvSpPr>
          <p:cNvPr id="4" name="Date Placeholder 3"/>
          <p:cNvSpPr>
            <a:spLocks noGrp="1"/>
          </p:cNvSpPr>
          <p:nvPr>
            <p:ph type="dt" sz="half" idx="10"/>
          </p:nvPr>
        </p:nvSpPr>
        <p:spPr/>
        <p:txBody>
          <a:bodyPr/>
          <a:lstStyle/>
          <a:p>
            <a:fld id="{384FB636-0929-4279-AE70-6054DFE56A4A}" type="datetime1">
              <a:rPr lang="en-US" smtClean="0"/>
              <a:pPr/>
              <a:t>4/19/2012</a:t>
            </a:fld>
            <a:endParaRPr lang="en-US"/>
          </a:p>
        </p:txBody>
      </p:sp>
      <p:sp>
        <p:nvSpPr>
          <p:cNvPr id="5" name="Slide Number Placeholder 4"/>
          <p:cNvSpPr>
            <a:spLocks noGrp="1"/>
          </p:cNvSpPr>
          <p:nvPr>
            <p:ph type="sldNum" sz="quarter" idx="12"/>
          </p:nvPr>
        </p:nvSpPr>
        <p:spPr/>
        <p:txBody>
          <a:bodyPr/>
          <a:lstStyle/>
          <a:p>
            <a:fld id="{46271C14-670F-44A6-B7D8-23BB83803009}" type="slidenum">
              <a:rPr lang="en-US" smtClean="0"/>
              <a:pPr/>
              <a:t>1</a:t>
            </a:fld>
            <a:endParaRPr lang="en-US"/>
          </a:p>
        </p:txBody>
      </p:sp>
      <p:sp>
        <p:nvSpPr>
          <p:cNvPr id="2" name="Title 1"/>
          <p:cNvSpPr>
            <a:spLocks noGrp="1"/>
          </p:cNvSpPr>
          <p:nvPr>
            <p:ph type="ctrTitle"/>
          </p:nvPr>
        </p:nvSpPr>
        <p:spPr/>
        <p:txBody>
          <a:bodyPr>
            <a:normAutofit/>
          </a:bodyPr>
          <a:lstStyle/>
          <a:p>
            <a:r>
              <a:rPr lang="en-US" sz="4500" dirty="0" smtClean="0">
                <a:solidFill>
                  <a:schemeClr val="tx2">
                    <a:lumMod val="50000"/>
                  </a:schemeClr>
                </a:solidFill>
              </a:rPr>
              <a:t>Cloud Computing</a:t>
            </a:r>
            <a:endParaRPr lang="en-US" sz="4500" dirty="0">
              <a:solidFill>
                <a:schemeClr val="tx2">
                  <a:lumMod val="5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Accounting &amp; the Cloud Advantages</a:t>
            </a:r>
            <a:endParaRPr lang="en-US" dirty="0"/>
          </a:p>
        </p:txBody>
      </p:sp>
      <p:sp>
        <p:nvSpPr>
          <p:cNvPr id="4" name="Date Placeholder 3"/>
          <p:cNvSpPr>
            <a:spLocks noGrp="1"/>
          </p:cNvSpPr>
          <p:nvPr>
            <p:ph type="dt" sz="half" idx="10"/>
          </p:nvPr>
        </p:nvSpPr>
        <p:spPr/>
        <p:txBody>
          <a:bodyPr/>
          <a:lstStyle/>
          <a:p>
            <a:fld id="{2E31E785-DDFC-4275-99D6-31A7201DD972}" type="datetime1">
              <a:rPr lang="en-US" smtClean="0"/>
              <a:pPr/>
              <a:t>4/19/2012</a:t>
            </a:fld>
            <a:endParaRPr lang="en-US"/>
          </a:p>
        </p:txBody>
      </p:sp>
      <p:sp>
        <p:nvSpPr>
          <p:cNvPr id="5" name="Slide Number Placeholder 4"/>
          <p:cNvSpPr>
            <a:spLocks noGrp="1"/>
          </p:cNvSpPr>
          <p:nvPr>
            <p:ph type="sldNum" sz="quarter" idx="12"/>
          </p:nvPr>
        </p:nvSpPr>
        <p:spPr/>
        <p:txBody>
          <a:bodyPr/>
          <a:lstStyle/>
          <a:p>
            <a:fld id="{46271C14-670F-44A6-B7D8-23BB83803009}" type="slidenum">
              <a:rPr lang="en-US" smtClean="0"/>
              <a:pPr/>
              <a:t>10</a:t>
            </a:fld>
            <a:endParaRPr lang="en-US"/>
          </a:p>
        </p:txBody>
      </p:sp>
      <p:sp>
        <p:nvSpPr>
          <p:cNvPr id="3" name="Content Placeholder 2"/>
          <p:cNvSpPr>
            <a:spLocks noGrp="1"/>
          </p:cNvSpPr>
          <p:nvPr>
            <p:ph sz="quarter" idx="1"/>
          </p:nvPr>
        </p:nvSpPr>
        <p:spPr/>
        <p:txBody>
          <a:bodyPr/>
          <a:lstStyle/>
          <a:p>
            <a:r>
              <a:rPr lang="en-US" dirty="0" smtClean="0"/>
              <a:t>CPA firm can customize accounting solution</a:t>
            </a:r>
          </a:p>
          <a:p>
            <a:r>
              <a:rPr lang="en-US" dirty="0" smtClean="0"/>
              <a:t>Client can self-serve needs</a:t>
            </a:r>
          </a:p>
          <a:p>
            <a:r>
              <a:rPr lang="en-US" dirty="0" smtClean="0"/>
              <a:t>CPA becomes a virtual “CFO” for client</a:t>
            </a:r>
          </a:p>
          <a:p>
            <a:r>
              <a:rPr lang="en-US" dirty="0" smtClean="0"/>
              <a:t>Cloud is “great equalizer” </a:t>
            </a:r>
            <a:r>
              <a:rPr lang="en-US" smtClean="0"/>
              <a:t>for small CPA firms</a:t>
            </a:r>
            <a:endParaRPr lang="en-US" dirty="0" smtClean="0"/>
          </a:p>
          <a:p>
            <a:pPr>
              <a:buNone/>
            </a:pPr>
            <a:endParaRPr lang="en-US" dirty="0" smtClean="0"/>
          </a:p>
          <a:p>
            <a:endParaRPr lang="en-US" dirty="0" smtClean="0"/>
          </a:p>
        </p:txBody>
      </p:sp>
      <p:pic>
        <p:nvPicPr>
          <p:cNvPr id="1027" name="Picture 3"/>
          <p:cNvPicPr>
            <a:picLocks noChangeAspect="1" noChangeArrowheads="1"/>
          </p:cNvPicPr>
          <p:nvPr/>
        </p:nvPicPr>
        <p:blipFill>
          <a:blip r:embed="rId2" cstate="print"/>
          <a:srcRect/>
          <a:stretch>
            <a:fillRect/>
          </a:stretch>
        </p:blipFill>
        <p:spPr bwMode="auto">
          <a:xfrm>
            <a:off x="3656556" y="4114800"/>
            <a:ext cx="2194142" cy="220927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Audit Risks &amp; Defenses</a:t>
            </a:r>
            <a:endParaRPr lang="en-US" dirty="0"/>
          </a:p>
        </p:txBody>
      </p:sp>
      <p:sp>
        <p:nvSpPr>
          <p:cNvPr id="4" name="Date Placeholder 3"/>
          <p:cNvSpPr>
            <a:spLocks noGrp="1"/>
          </p:cNvSpPr>
          <p:nvPr>
            <p:ph type="dt" sz="half" idx="10"/>
          </p:nvPr>
        </p:nvSpPr>
        <p:spPr/>
        <p:txBody>
          <a:bodyPr/>
          <a:lstStyle/>
          <a:p>
            <a:fld id="{2E31E785-DDFC-4275-99D6-31A7201DD972}" type="datetime1">
              <a:rPr lang="en-US" smtClean="0"/>
              <a:pPr/>
              <a:t>4/19/2012</a:t>
            </a:fld>
            <a:endParaRPr lang="en-US"/>
          </a:p>
        </p:txBody>
      </p:sp>
      <p:sp>
        <p:nvSpPr>
          <p:cNvPr id="5" name="Slide Number Placeholder 4"/>
          <p:cNvSpPr>
            <a:spLocks noGrp="1"/>
          </p:cNvSpPr>
          <p:nvPr>
            <p:ph type="sldNum" sz="quarter" idx="12"/>
          </p:nvPr>
        </p:nvSpPr>
        <p:spPr/>
        <p:txBody>
          <a:bodyPr/>
          <a:lstStyle/>
          <a:p>
            <a:fld id="{46271C14-670F-44A6-B7D8-23BB83803009}" type="slidenum">
              <a:rPr lang="en-US" smtClean="0"/>
              <a:pPr/>
              <a:t>11</a:t>
            </a:fld>
            <a:endParaRPr lang="en-US"/>
          </a:p>
        </p:txBody>
      </p:sp>
      <p:sp>
        <p:nvSpPr>
          <p:cNvPr id="3" name="Content Placeholder 2"/>
          <p:cNvSpPr>
            <a:spLocks noGrp="1"/>
          </p:cNvSpPr>
          <p:nvPr>
            <p:ph sz="quarter" idx="1"/>
          </p:nvPr>
        </p:nvSpPr>
        <p:spPr/>
        <p:txBody>
          <a:bodyPr/>
          <a:lstStyle/>
          <a:p>
            <a:r>
              <a:rPr lang="en-US" dirty="0" smtClean="0"/>
              <a:t>Governance/ownership</a:t>
            </a:r>
          </a:p>
          <a:p>
            <a:r>
              <a:rPr lang="en-US" dirty="0" smtClean="0"/>
              <a:t>Data security policies</a:t>
            </a:r>
          </a:p>
          <a:p>
            <a:r>
              <a:rPr lang="en-US" dirty="0" smtClean="0"/>
              <a:t>Data protection</a:t>
            </a:r>
          </a:p>
          <a:p>
            <a:r>
              <a:rPr lang="en-US" dirty="0" smtClean="0"/>
              <a:t>Identity and access control </a:t>
            </a:r>
          </a:p>
          <a:p>
            <a:r>
              <a:rPr lang="en-US" dirty="0" smtClean="0"/>
              <a:t>Communications</a:t>
            </a:r>
          </a:p>
          <a:p>
            <a:r>
              <a:rPr lang="en-US" dirty="0" smtClean="0"/>
              <a:t>Service Level &amp; contract management</a:t>
            </a:r>
          </a:p>
          <a:p>
            <a:r>
              <a:rPr lang="en-US" dirty="0" smtClean="0"/>
              <a:t>Regulatory compliance</a:t>
            </a:r>
          </a:p>
          <a:p>
            <a:r>
              <a:rPr lang="en-US" dirty="0" smtClean="0"/>
              <a:t>Vendor Management</a:t>
            </a:r>
          </a:p>
          <a:p>
            <a:pPr>
              <a:buNone/>
            </a:pPr>
            <a:r>
              <a:rPr lang="en-US" dirty="0" smtClean="0"/>
              <a:t>	………………………………….. </a:t>
            </a:r>
            <a:r>
              <a:rPr lang="en-US" u="sng" dirty="0" smtClean="0"/>
              <a:t>Use Defense - In- Depth</a:t>
            </a:r>
            <a:endParaRPr lang="en-US" u="sng" dirty="0"/>
          </a:p>
        </p:txBody>
      </p:sp>
      <p:pic>
        <p:nvPicPr>
          <p:cNvPr id="8193" name="Picture 1"/>
          <p:cNvPicPr>
            <a:picLocks noChangeAspect="1" noChangeArrowheads="1"/>
          </p:cNvPicPr>
          <p:nvPr/>
        </p:nvPicPr>
        <p:blipFill>
          <a:blip r:embed="rId2" cstate="print"/>
          <a:srcRect/>
          <a:stretch>
            <a:fillRect/>
          </a:stretch>
        </p:blipFill>
        <p:spPr bwMode="auto">
          <a:xfrm rot="1451019">
            <a:off x="6318595" y="1878248"/>
            <a:ext cx="1905000" cy="200093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Historical Backup &amp; Restoration</a:t>
            </a:r>
            <a:endParaRPr lang="en-US" dirty="0"/>
          </a:p>
        </p:txBody>
      </p:sp>
      <p:sp>
        <p:nvSpPr>
          <p:cNvPr id="4" name="Date Placeholder 3"/>
          <p:cNvSpPr>
            <a:spLocks noGrp="1"/>
          </p:cNvSpPr>
          <p:nvPr>
            <p:ph type="dt" sz="half" idx="10"/>
          </p:nvPr>
        </p:nvSpPr>
        <p:spPr/>
        <p:txBody>
          <a:bodyPr/>
          <a:lstStyle/>
          <a:p>
            <a:fld id="{2E31E785-DDFC-4275-99D6-31A7201DD972}" type="datetime1">
              <a:rPr lang="en-US" smtClean="0"/>
              <a:pPr/>
              <a:t>4/19/2012</a:t>
            </a:fld>
            <a:endParaRPr lang="en-US"/>
          </a:p>
        </p:txBody>
      </p:sp>
      <p:sp>
        <p:nvSpPr>
          <p:cNvPr id="5" name="Slide Number Placeholder 4"/>
          <p:cNvSpPr>
            <a:spLocks noGrp="1"/>
          </p:cNvSpPr>
          <p:nvPr>
            <p:ph type="sldNum" sz="quarter" idx="12"/>
          </p:nvPr>
        </p:nvSpPr>
        <p:spPr/>
        <p:txBody>
          <a:bodyPr/>
          <a:lstStyle/>
          <a:p>
            <a:fld id="{46271C14-670F-44A6-B7D8-23BB83803009}" type="slidenum">
              <a:rPr lang="en-US" smtClean="0"/>
              <a:pPr/>
              <a:t>12</a:t>
            </a:fld>
            <a:endParaRPr lang="en-US"/>
          </a:p>
        </p:txBody>
      </p:sp>
      <p:graphicFrame>
        <p:nvGraphicFramePr>
          <p:cNvPr id="6" name="Content Placeholder 5"/>
          <p:cNvGraphicFramePr>
            <a:graphicFrameLocks noGrp="1"/>
          </p:cNvGraphicFramePr>
          <p:nvPr>
            <p:ph sz="quarter" idx="1"/>
          </p:nvPr>
        </p:nvGraphicFramePr>
        <p:xfrm>
          <a:off x="301624" y="1600200"/>
          <a:ext cx="8613775" cy="472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Backup &amp; Restoration</a:t>
            </a:r>
            <a:endParaRPr lang="en-US" dirty="0"/>
          </a:p>
        </p:txBody>
      </p:sp>
      <p:sp>
        <p:nvSpPr>
          <p:cNvPr id="3" name="Date Placeholder 2"/>
          <p:cNvSpPr>
            <a:spLocks noGrp="1"/>
          </p:cNvSpPr>
          <p:nvPr>
            <p:ph type="dt" sz="half" idx="10"/>
          </p:nvPr>
        </p:nvSpPr>
        <p:spPr/>
        <p:txBody>
          <a:bodyPr/>
          <a:lstStyle/>
          <a:p>
            <a:fld id="{2E31E785-DDFC-4275-99D6-31A7201DD972}" type="datetime1">
              <a:rPr lang="en-US" smtClean="0"/>
              <a:pPr/>
              <a:t>4/19/2012</a:t>
            </a:fld>
            <a:endParaRPr lang="en-US"/>
          </a:p>
        </p:txBody>
      </p:sp>
      <p:sp>
        <p:nvSpPr>
          <p:cNvPr id="4" name="Slide Number Placeholder 3"/>
          <p:cNvSpPr>
            <a:spLocks noGrp="1"/>
          </p:cNvSpPr>
          <p:nvPr>
            <p:ph type="sldNum" sz="quarter" idx="12"/>
          </p:nvPr>
        </p:nvSpPr>
        <p:spPr/>
        <p:txBody>
          <a:bodyPr/>
          <a:lstStyle/>
          <a:p>
            <a:fld id="{46271C14-670F-44A6-B7D8-23BB83803009}" type="slidenum">
              <a:rPr lang="en-US" smtClean="0"/>
              <a:pPr/>
              <a:t>13</a:t>
            </a:fld>
            <a:endParaRPr lang="en-US"/>
          </a:p>
        </p:txBody>
      </p:sp>
      <p:graphicFrame>
        <p:nvGraphicFramePr>
          <p:cNvPr id="6" name="Content Placeholder 5"/>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Future Outlook </a:t>
            </a:r>
            <a:endParaRPr lang="en-US" dirty="0"/>
          </a:p>
        </p:txBody>
      </p:sp>
      <p:sp>
        <p:nvSpPr>
          <p:cNvPr id="4" name="Date Placeholder 3"/>
          <p:cNvSpPr>
            <a:spLocks noGrp="1"/>
          </p:cNvSpPr>
          <p:nvPr>
            <p:ph type="dt" sz="half" idx="10"/>
          </p:nvPr>
        </p:nvSpPr>
        <p:spPr/>
        <p:txBody>
          <a:bodyPr/>
          <a:lstStyle/>
          <a:p>
            <a:fld id="{2E31E785-DDFC-4275-99D6-31A7201DD972}" type="datetime1">
              <a:rPr lang="en-US" smtClean="0"/>
              <a:pPr/>
              <a:t>4/19/2012</a:t>
            </a:fld>
            <a:endParaRPr lang="en-US"/>
          </a:p>
        </p:txBody>
      </p:sp>
      <p:sp>
        <p:nvSpPr>
          <p:cNvPr id="5" name="Slide Number Placeholder 4"/>
          <p:cNvSpPr>
            <a:spLocks noGrp="1"/>
          </p:cNvSpPr>
          <p:nvPr>
            <p:ph type="sldNum" sz="quarter" idx="12"/>
          </p:nvPr>
        </p:nvSpPr>
        <p:spPr/>
        <p:txBody>
          <a:bodyPr/>
          <a:lstStyle/>
          <a:p>
            <a:fld id="{46271C14-670F-44A6-B7D8-23BB83803009}" type="slidenum">
              <a:rPr lang="en-US" smtClean="0"/>
              <a:pPr/>
              <a:t>14</a:t>
            </a:fld>
            <a:endParaRPr lang="en-US"/>
          </a:p>
        </p:txBody>
      </p:sp>
      <p:sp>
        <p:nvSpPr>
          <p:cNvPr id="3" name="Content Placeholder 2"/>
          <p:cNvSpPr>
            <a:spLocks noGrp="1"/>
          </p:cNvSpPr>
          <p:nvPr>
            <p:ph sz="quarter" idx="1"/>
          </p:nvPr>
        </p:nvSpPr>
        <p:spPr/>
        <p:txBody>
          <a:bodyPr>
            <a:normAutofit/>
          </a:bodyPr>
          <a:lstStyle/>
          <a:p>
            <a:pPr>
              <a:buNone/>
            </a:pPr>
            <a:endParaRPr lang="en-US" dirty="0" smtClean="0"/>
          </a:p>
          <a:p>
            <a:pPr>
              <a:buNone/>
            </a:pPr>
            <a:endParaRPr lang="en-US" dirty="0" smtClean="0"/>
          </a:p>
          <a:p>
            <a:pPr>
              <a:buNone/>
            </a:pPr>
            <a:endParaRPr lang="en-US" dirty="0"/>
          </a:p>
        </p:txBody>
      </p:sp>
      <p:graphicFrame>
        <p:nvGraphicFramePr>
          <p:cNvPr id="7" name="Diagram 6"/>
          <p:cNvGraphicFramePr/>
          <p:nvPr/>
        </p:nvGraphicFramePr>
        <p:xfrm>
          <a:off x="990600" y="1905000"/>
          <a:ext cx="7086600" cy="3454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Rounded Rectangle 8"/>
          <p:cNvSpPr/>
          <p:nvPr/>
        </p:nvSpPr>
        <p:spPr>
          <a:xfrm>
            <a:off x="990600" y="5486400"/>
            <a:ext cx="6934200" cy="609600"/>
          </a:xfrm>
          <a:prstGeom prst="roundRect">
            <a:avLst/>
          </a:prstGeom>
          <a:solidFill>
            <a:schemeClr val="bg1">
              <a:lumMod val="9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en-US" dirty="0" smtClean="0">
              <a:solidFill>
                <a:schemeClr val="tx1"/>
              </a:solidFill>
            </a:endParaRPr>
          </a:p>
          <a:p>
            <a:pPr algn="ctr"/>
            <a:r>
              <a:rPr lang="en-US" dirty="0" smtClean="0">
                <a:solidFill>
                  <a:schemeClr val="tx1"/>
                </a:solidFill>
              </a:rPr>
              <a:t>More CPA firms are turning to cloud computing </a:t>
            </a:r>
          </a:p>
          <a:p>
            <a:pPr algn="ctr"/>
            <a:endParaRPr lang="en-US" dirty="0">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a:t>
            </a:r>
            <a:endParaRPr lang="en-US" dirty="0"/>
          </a:p>
        </p:txBody>
      </p:sp>
      <p:sp>
        <p:nvSpPr>
          <p:cNvPr id="3" name="Date Placeholder 2"/>
          <p:cNvSpPr>
            <a:spLocks noGrp="1"/>
          </p:cNvSpPr>
          <p:nvPr>
            <p:ph type="dt" sz="half" idx="10"/>
          </p:nvPr>
        </p:nvSpPr>
        <p:spPr/>
        <p:txBody>
          <a:bodyPr/>
          <a:lstStyle/>
          <a:p>
            <a:fld id="{2E31E785-DDFC-4275-99D6-31A7201DD972}" type="datetime1">
              <a:rPr lang="en-US" smtClean="0"/>
              <a:pPr/>
              <a:t>4/19/2012</a:t>
            </a:fld>
            <a:endParaRPr lang="en-US"/>
          </a:p>
        </p:txBody>
      </p:sp>
      <p:sp>
        <p:nvSpPr>
          <p:cNvPr id="4" name="Slide Number Placeholder 3"/>
          <p:cNvSpPr>
            <a:spLocks noGrp="1"/>
          </p:cNvSpPr>
          <p:nvPr>
            <p:ph type="sldNum" sz="quarter" idx="12"/>
          </p:nvPr>
        </p:nvSpPr>
        <p:spPr/>
        <p:txBody>
          <a:bodyPr/>
          <a:lstStyle/>
          <a:p>
            <a:fld id="{46271C14-670F-44A6-B7D8-23BB83803009}" type="slidenum">
              <a:rPr lang="en-US" smtClean="0"/>
              <a:pPr/>
              <a:t>15</a:t>
            </a:fld>
            <a:endParaRPr lang="en-US"/>
          </a:p>
        </p:txBody>
      </p:sp>
      <p:pic>
        <p:nvPicPr>
          <p:cNvPr id="6" name="Picture 17"/>
          <p:cNvPicPr>
            <a:picLocks noGrp="1" noChangeAspect="1" noChangeArrowheads="1"/>
          </p:cNvPicPr>
          <p:nvPr>
            <p:ph sz="quarter" idx="1"/>
          </p:nvPr>
        </p:nvPicPr>
        <p:blipFill>
          <a:blip r:embed="rId2" cstate="print"/>
          <a:stretch>
            <a:fillRect/>
          </a:stretch>
        </p:blipFill>
        <p:spPr bwMode="auto">
          <a:xfrm>
            <a:off x="3172791" y="2013175"/>
            <a:ext cx="2761905" cy="3600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Agenda</a:t>
            </a:r>
            <a:endParaRPr lang="en-US" dirty="0"/>
          </a:p>
        </p:txBody>
      </p:sp>
      <p:sp>
        <p:nvSpPr>
          <p:cNvPr id="4" name="Date Placeholder 3"/>
          <p:cNvSpPr>
            <a:spLocks noGrp="1"/>
          </p:cNvSpPr>
          <p:nvPr>
            <p:ph type="dt" sz="half" idx="10"/>
          </p:nvPr>
        </p:nvSpPr>
        <p:spPr/>
        <p:txBody>
          <a:bodyPr/>
          <a:lstStyle/>
          <a:p>
            <a:fld id="{E490E5CC-B3A1-4603-9D90-9B56A6BCC644}" type="datetime1">
              <a:rPr lang="en-US" smtClean="0"/>
              <a:pPr/>
              <a:t>4/19/2012</a:t>
            </a:fld>
            <a:endParaRPr lang="en-US" dirty="0"/>
          </a:p>
        </p:txBody>
      </p:sp>
      <p:sp>
        <p:nvSpPr>
          <p:cNvPr id="5" name="Slide Number Placeholder 4"/>
          <p:cNvSpPr>
            <a:spLocks noGrp="1"/>
          </p:cNvSpPr>
          <p:nvPr>
            <p:ph type="sldNum" sz="quarter" idx="12"/>
          </p:nvPr>
        </p:nvSpPr>
        <p:spPr/>
        <p:txBody>
          <a:bodyPr/>
          <a:lstStyle/>
          <a:p>
            <a:fld id="{46271C14-670F-44A6-B7D8-23BB83803009}" type="slidenum">
              <a:rPr lang="en-US" smtClean="0"/>
              <a:pPr/>
              <a:t>2</a:t>
            </a:fld>
            <a:endParaRPr lang="en-US"/>
          </a:p>
        </p:txBody>
      </p:sp>
      <p:sp>
        <p:nvSpPr>
          <p:cNvPr id="3" name="Content Placeholder 2"/>
          <p:cNvSpPr>
            <a:spLocks noGrp="1"/>
          </p:cNvSpPr>
          <p:nvPr>
            <p:ph sz="quarter" idx="1"/>
          </p:nvPr>
        </p:nvSpPr>
        <p:spPr/>
        <p:txBody>
          <a:bodyPr>
            <a:normAutofit/>
          </a:bodyPr>
          <a:lstStyle/>
          <a:p>
            <a:r>
              <a:rPr lang="en-US" dirty="0" smtClean="0"/>
              <a:t>What is cloud computing?</a:t>
            </a:r>
          </a:p>
          <a:p>
            <a:pPr lvl="1">
              <a:buFont typeface="Arial" pitchFamily="34" charset="0"/>
              <a:buChar char="•"/>
            </a:pPr>
            <a:r>
              <a:rPr lang="en-US" dirty="0" smtClean="0"/>
              <a:t>Essential Cloud Characteristics </a:t>
            </a:r>
          </a:p>
          <a:p>
            <a:pPr lvl="1">
              <a:buFont typeface="Arial" pitchFamily="34" charset="0"/>
              <a:buChar char="•"/>
            </a:pPr>
            <a:r>
              <a:rPr lang="en-US" dirty="0" smtClean="0"/>
              <a:t>Types of Cloud Computing</a:t>
            </a:r>
          </a:p>
          <a:p>
            <a:pPr lvl="1">
              <a:buFont typeface="Arial" pitchFamily="34" charset="0"/>
              <a:buChar char="•"/>
            </a:pPr>
            <a:r>
              <a:rPr lang="en-US" dirty="0" smtClean="0"/>
              <a:t>Drawbacks &amp; Benefits</a:t>
            </a:r>
          </a:p>
          <a:p>
            <a:r>
              <a:rPr lang="en-US" dirty="0" smtClean="0"/>
              <a:t>Security Regulatory &amp; Legal Concerns</a:t>
            </a:r>
          </a:p>
          <a:p>
            <a:r>
              <a:rPr lang="en-US" dirty="0" smtClean="0"/>
              <a:t>Security Mitigation</a:t>
            </a:r>
          </a:p>
          <a:p>
            <a:r>
              <a:rPr lang="en-US" dirty="0" smtClean="0"/>
              <a:t>Accounting &amp; the Cloud</a:t>
            </a:r>
          </a:p>
          <a:p>
            <a:r>
              <a:rPr lang="en-US" dirty="0" smtClean="0"/>
              <a:t>Future Outlook</a:t>
            </a:r>
          </a:p>
          <a:p>
            <a:r>
              <a:rPr lang="en-US" dirty="0" smtClean="0"/>
              <a:t>Questions</a:t>
            </a:r>
          </a:p>
          <a:p>
            <a:endParaRPr lang="en-US" dirty="0" smtClean="0"/>
          </a:p>
          <a:p>
            <a:pPr>
              <a:buNone/>
            </a:pPr>
            <a:endParaRPr lang="en-US" dirty="0"/>
          </a:p>
        </p:txBody>
      </p:sp>
      <p:pic>
        <p:nvPicPr>
          <p:cNvPr id="15361" name="Picture 1"/>
          <p:cNvPicPr>
            <a:picLocks noChangeAspect="1" noChangeArrowheads="1"/>
          </p:cNvPicPr>
          <p:nvPr/>
        </p:nvPicPr>
        <p:blipFill>
          <a:blip r:embed="rId2" cstate="print"/>
          <a:srcRect/>
          <a:stretch>
            <a:fillRect/>
          </a:stretch>
        </p:blipFill>
        <p:spPr bwMode="auto">
          <a:xfrm>
            <a:off x="6321462" y="4179456"/>
            <a:ext cx="1908138" cy="1916544"/>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dirty="0" smtClean="0"/>
              <a:t>What is Cloud Computing?</a:t>
            </a:r>
            <a:endParaRPr lang="en-US" dirty="0"/>
          </a:p>
        </p:txBody>
      </p:sp>
      <p:sp>
        <p:nvSpPr>
          <p:cNvPr id="4" name="Date Placeholder 3"/>
          <p:cNvSpPr>
            <a:spLocks noGrp="1"/>
          </p:cNvSpPr>
          <p:nvPr>
            <p:ph type="dt" sz="half" idx="10"/>
          </p:nvPr>
        </p:nvSpPr>
        <p:spPr/>
        <p:txBody>
          <a:bodyPr/>
          <a:lstStyle/>
          <a:p>
            <a:fld id="{71163502-C319-4C73-8DBD-FF5F5AD9EFA9}" type="datetime1">
              <a:rPr lang="en-US" smtClean="0"/>
              <a:pPr/>
              <a:t>4/19/2012</a:t>
            </a:fld>
            <a:endParaRPr lang="en-US"/>
          </a:p>
        </p:txBody>
      </p:sp>
      <p:sp>
        <p:nvSpPr>
          <p:cNvPr id="5" name="Slide Number Placeholder 4"/>
          <p:cNvSpPr>
            <a:spLocks noGrp="1"/>
          </p:cNvSpPr>
          <p:nvPr>
            <p:ph type="sldNum" sz="quarter" idx="12"/>
          </p:nvPr>
        </p:nvSpPr>
        <p:spPr/>
        <p:txBody>
          <a:bodyPr/>
          <a:lstStyle/>
          <a:p>
            <a:fld id="{46271C14-670F-44A6-B7D8-23BB83803009}" type="slidenum">
              <a:rPr lang="en-US" smtClean="0"/>
              <a:pPr/>
              <a:t>3</a:t>
            </a:fld>
            <a:endParaRPr lang="en-US"/>
          </a:p>
        </p:txBody>
      </p:sp>
      <p:sp>
        <p:nvSpPr>
          <p:cNvPr id="3" name="Content Placeholder 2"/>
          <p:cNvSpPr>
            <a:spLocks noGrp="1"/>
          </p:cNvSpPr>
          <p:nvPr>
            <p:ph sz="quarter" idx="1"/>
          </p:nvPr>
        </p:nvSpPr>
        <p:spPr/>
        <p:txBody>
          <a:bodyPr/>
          <a:lstStyle/>
          <a:p>
            <a:r>
              <a:rPr lang="en-US" dirty="0" smtClean="0"/>
              <a:t>Cloud </a:t>
            </a:r>
            <a:r>
              <a:rPr lang="en-US" dirty="0"/>
              <a:t>computing is an on-demand service that uses the Internet and central servers remotely to store and access information </a:t>
            </a:r>
            <a:r>
              <a:rPr lang="en-US" dirty="0" smtClean="0"/>
              <a:t>rather </a:t>
            </a:r>
            <a:r>
              <a:rPr lang="en-US" dirty="0"/>
              <a:t>than </a:t>
            </a:r>
            <a:r>
              <a:rPr lang="en-US" dirty="0" smtClean="0"/>
              <a:t>locating data in a secure network facility.</a:t>
            </a:r>
          </a:p>
          <a:p>
            <a:endParaRPr lang="en-US" dirty="0" smtClean="0"/>
          </a:p>
          <a:p>
            <a:r>
              <a:rPr lang="en-US" dirty="0"/>
              <a:t>The service is obtained through third-party providers who offer flexible rates depending on the type and level of service.   </a:t>
            </a:r>
          </a:p>
          <a:p>
            <a:endParaRPr lang="en-US" dirty="0"/>
          </a:p>
        </p:txBody>
      </p:sp>
      <p:sp>
        <p:nvSpPr>
          <p:cNvPr id="15362" name="AutoShape 2" descr="http://stocklogos.com/sites/default/files/imagecache/logo_preview/logos/image/0c6548f4b2dbf92e457f9c61205f0d16.png"/>
          <p:cNvSpPr>
            <a:spLocks noChangeAspect="1" noChangeArrowheads="1"/>
          </p:cNvSpPr>
          <p:nvPr/>
        </p:nvSpPr>
        <p:spPr bwMode="auto">
          <a:xfrm>
            <a:off x="155575" y="-1249363"/>
            <a:ext cx="2609850" cy="260985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4338" name="AutoShape 2" descr="http://blog.cloud9realtime.com/wp-content/uploads/2012/03/Cloud-Storage-287x300.jpg"/>
          <p:cNvSpPr>
            <a:spLocks noChangeAspect="1" noChangeArrowheads="1"/>
          </p:cNvSpPr>
          <p:nvPr/>
        </p:nvSpPr>
        <p:spPr bwMode="auto">
          <a:xfrm>
            <a:off x="155575" y="-1371600"/>
            <a:ext cx="2733675" cy="2857500"/>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Essential Cloud Characteristics</a:t>
            </a:r>
            <a:endParaRPr lang="en-US" dirty="0"/>
          </a:p>
        </p:txBody>
      </p:sp>
      <p:sp>
        <p:nvSpPr>
          <p:cNvPr id="4" name="Date Placeholder 3"/>
          <p:cNvSpPr>
            <a:spLocks noGrp="1"/>
          </p:cNvSpPr>
          <p:nvPr>
            <p:ph type="dt" sz="half" idx="10"/>
          </p:nvPr>
        </p:nvSpPr>
        <p:spPr/>
        <p:txBody>
          <a:bodyPr/>
          <a:lstStyle/>
          <a:p>
            <a:fld id="{2E31E785-DDFC-4275-99D6-31A7201DD972}" type="datetime1">
              <a:rPr lang="en-US" smtClean="0"/>
              <a:pPr/>
              <a:t>4/19/2012</a:t>
            </a:fld>
            <a:endParaRPr lang="en-US"/>
          </a:p>
        </p:txBody>
      </p:sp>
      <p:sp>
        <p:nvSpPr>
          <p:cNvPr id="5" name="Slide Number Placeholder 4"/>
          <p:cNvSpPr>
            <a:spLocks noGrp="1"/>
          </p:cNvSpPr>
          <p:nvPr>
            <p:ph type="sldNum" sz="quarter" idx="12"/>
          </p:nvPr>
        </p:nvSpPr>
        <p:spPr/>
        <p:txBody>
          <a:bodyPr/>
          <a:lstStyle/>
          <a:p>
            <a:fld id="{46271C14-670F-44A6-B7D8-23BB83803009}" type="slidenum">
              <a:rPr lang="en-US" smtClean="0"/>
              <a:pPr/>
              <a:t>4</a:t>
            </a:fld>
            <a:endParaRPr lang="en-US"/>
          </a:p>
        </p:txBody>
      </p:sp>
      <p:graphicFrame>
        <p:nvGraphicFramePr>
          <p:cNvPr id="6" name="Content Placeholder 5"/>
          <p:cNvGraphicFramePr>
            <a:graphicFrameLocks noGrp="1"/>
          </p:cNvGraphicFramePr>
          <p:nvPr>
            <p:ph sz="quarter" idx="1"/>
          </p:nvPr>
        </p:nvGraphicFramePr>
        <p:xfrm>
          <a:off x="533399" y="1676399"/>
          <a:ext cx="8272463" cy="44227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76200"/>
            <a:ext cx="8229600" cy="1143000"/>
          </a:xfrm>
        </p:spPr>
        <p:txBody>
          <a:bodyPr>
            <a:noAutofit/>
          </a:bodyPr>
          <a:lstStyle/>
          <a:p>
            <a:pPr lvl="1" algn="ctr" rtl="0">
              <a:spcBef>
                <a:spcPct val="0"/>
              </a:spcBef>
            </a:pPr>
            <a:r>
              <a:rPr lang="en-US" sz="4400" kern="1200" dirty="0" smtClean="0">
                <a:solidFill>
                  <a:schemeClr val="tx1"/>
                </a:solidFill>
                <a:latin typeface="+mj-lt"/>
                <a:ea typeface="+mj-ea"/>
                <a:cs typeface="+mj-cs"/>
              </a:rPr>
              <a:t/>
            </a:r>
            <a:br>
              <a:rPr lang="en-US" sz="4400" kern="1200" dirty="0" smtClean="0">
                <a:solidFill>
                  <a:schemeClr val="tx1"/>
                </a:solidFill>
                <a:latin typeface="+mj-lt"/>
                <a:ea typeface="+mj-ea"/>
                <a:cs typeface="+mj-cs"/>
              </a:rPr>
            </a:br>
            <a:r>
              <a:rPr lang="en-US" sz="4400" kern="1200" dirty="0" smtClean="0">
                <a:solidFill>
                  <a:schemeClr val="tx1"/>
                </a:solidFill>
                <a:latin typeface="+mj-lt"/>
                <a:ea typeface="+mj-ea"/>
                <a:cs typeface="+mj-cs"/>
              </a:rPr>
              <a:t/>
            </a:r>
            <a:br>
              <a:rPr lang="en-US" sz="4400" kern="1200" dirty="0" smtClean="0">
                <a:solidFill>
                  <a:schemeClr val="tx1"/>
                </a:solidFill>
                <a:latin typeface="+mj-lt"/>
                <a:ea typeface="+mj-ea"/>
                <a:cs typeface="+mj-cs"/>
              </a:rPr>
            </a:br>
            <a:r>
              <a:rPr lang="en-US" sz="4400" kern="1200" dirty="0">
                <a:solidFill>
                  <a:schemeClr val="tx1"/>
                </a:solidFill>
                <a:latin typeface="+mj-lt"/>
                <a:ea typeface="+mj-ea"/>
                <a:cs typeface="+mj-cs"/>
              </a:rPr>
              <a:t/>
            </a:r>
            <a:br>
              <a:rPr lang="en-US" sz="4400" kern="1200" dirty="0">
                <a:solidFill>
                  <a:schemeClr val="tx1"/>
                </a:solidFill>
                <a:latin typeface="+mj-lt"/>
                <a:ea typeface="+mj-ea"/>
                <a:cs typeface="+mj-cs"/>
              </a:rPr>
            </a:br>
            <a:r>
              <a:rPr lang="en-US" sz="4400" kern="1200" dirty="0" smtClean="0">
                <a:solidFill>
                  <a:schemeClr val="tx1"/>
                </a:solidFill>
                <a:latin typeface="+mj-lt"/>
                <a:ea typeface="+mj-ea"/>
                <a:cs typeface="+mj-cs"/>
              </a:rPr>
              <a:t/>
            </a:r>
            <a:br>
              <a:rPr lang="en-US" sz="4400" kern="1200" dirty="0" smtClean="0">
                <a:solidFill>
                  <a:schemeClr val="tx1"/>
                </a:solidFill>
                <a:latin typeface="+mj-lt"/>
                <a:ea typeface="+mj-ea"/>
                <a:cs typeface="+mj-cs"/>
              </a:rPr>
            </a:br>
            <a:r>
              <a:rPr lang="en-US" sz="4400" kern="1200" dirty="0">
                <a:solidFill>
                  <a:schemeClr val="tx1"/>
                </a:solidFill>
                <a:latin typeface="+mj-lt"/>
                <a:ea typeface="+mj-ea"/>
                <a:cs typeface="+mj-cs"/>
              </a:rPr>
              <a:t/>
            </a:r>
            <a:br>
              <a:rPr lang="en-US" sz="4400" kern="1200" dirty="0">
                <a:solidFill>
                  <a:schemeClr val="tx1"/>
                </a:solidFill>
                <a:latin typeface="+mj-lt"/>
                <a:ea typeface="+mj-ea"/>
                <a:cs typeface="+mj-cs"/>
              </a:rPr>
            </a:br>
            <a:r>
              <a:rPr lang="en-US" sz="4400" kern="1200" dirty="0" smtClean="0">
                <a:solidFill>
                  <a:schemeClr val="tx1"/>
                </a:solidFill>
                <a:latin typeface="+mj-lt"/>
                <a:ea typeface="+mj-ea"/>
                <a:cs typeface="+mj-cs"/>
              </a:rPr>
              <a:t/>
            </a:r>
            <a:br>
              <a:rPr lang="en-US" sz="4400" kern="1200" dirty="0" smtClean="0">
                <a:solidFill>
                  <a:schemeClr val="tx1"/>
                </a:solidFill>
                <a:latin typeface="+mj-lt"/>
                <a:ea typeface="+mj-ea"/>
                <a:cs typeface="+mj-cs"/>
              </a:rPr>
            </a:br>
            <a:r>
              <a:rPr lang="en-US" sz="4400" kern="1200" dirty="0">
                <a:solidFill>
                  <a:schemeClr val="tx1"/>
                </a:solidFill>
                <a:latin typeface="+mj-lt"/>
                <a:ea typeface="+mj-ea"/>
                <a:cs typeface="+mj-cs"/>
              </a:rPr>
              <a:t/>
            </a:r>
            <a:br>
              <a:rPr lang="en-US" sz="4400" kern="1200" dirty="0">
                <a:solidFill>
                  <a:schemeClr val="tx1"/>
                </a:solidFill>
                <a:latin typeface="+mj-lt"/>
                <a:ea typeface="+mj-ea"/>
                <a:cs typeface="+mj-cs"/>
              </a:rPr>
            </a:br>
            <a:r>
              <a:rPr lang="en-US" sz="4400" kern="1200" dirty="0" smtClean="0">
                <a:solidFill>
                  <a:schemeClr val="tx1"/>
                </a:solidFill>
                <a:latin typeface="+mj-lt"/>
                <a:ea typeface="+mj-ea"/>
                <a:cs typeface="+mj-cs"/>
              </a:rPr>
              <a:t/>
            </a:r>
            <a:br>
              <a:rPr lang="en-US" sz="4400" kern="1200" dirty="0" smtClean="0">
                <a:solidFill>
                  <a:schemeClr val="tx1"/>
                </a:solidFill>
                <a:latin typeface="+mj-lt"/>
                <a:ea typeface="+mj-ea"/>
                <a:cs typeface="+mj-cs"/>
              </a:rPr>
            </a:br>
            <a:r>
              <a:rPr lang="en-US" sz="4400" kern="1200" dirty="0" smtClean="0">
                <a:solidFill>
                  <a:schemeClr val="tx1"/>
                </a:solidFill>
                <a:latin typeface="+mj-lt"/>
                <a:ea typeface="+mj-ea"/>
                <a:cs typeface="+mj-cs"/>
              </a:rPr>
              <a:t/>
            </a:r>
            <a:br>
              <a:rPr lang="en-US" sz="4400" kern="1200" dirty="0" smtClean="0">
                <a:solidFill>
                  <a:schemeClr val="tx1"/>
                </a:solidFill>
                <a:latin typeface="+mj-lt"/>
                <a:ea typeface="+mj-ea"/>
                <a:cs typeface="+mj-cs"/>
              </a:rPr>
            </a:br>
            <a:r>
              <a:rPr lang="en-US" sz="4400" kern="1200" dirty="0">
                <a:solidFill>
                  <a:schemeClr val="tx1"/>
                </a:solidFill>
                <a:latin typeface="+mj-lt"/>
                <a:ea typeface="+mj-ea"/>
                <a:cs typeface="+mj-cs"/>
              </a:rPr>
              <a:t/>
            </a:r>
            <a:br>
              <a:rPr lang="en-US" sz="4400" kern="1200" dirty="0">
                <a:solidFill>
                  <a:schemeClr val="tx1"/>
                </a:solidFill>
                <a:latin typeface="+mj-lt"/>
                <a:ea typeface="+mj-ea"/>
                <a:cs typeface="+mj-cs"/>
              </a:rPr>
            </a:br>
            <a:r>
              <a:rPr lang="en-US" sz="4400" kern="1200" dirty="0" smtClean="0">
                <a:solidFill>
                  <a:schemeClr val="tx1"/>
                </a:solidFill>
                <a:latin typeface="+mj-lt"/>
                <a:ea typeface="+mj-ea"/>
                <a:cs typeface="+mj-cs"/>
              </a:rPr>
              <a:t/>
            </a:r>
            <a:br>
              <a:rPr lang="en-US" sz="4400" kern="1200" dirty="0" smtClean="0">
                <a:solidFill>
                  <a:schemeClr val="tx1"/>
                </a:solidFill>
                <a:latin typeface="+mj-lt"/>
                <a:ea typeface="+mj-ea"/>
                <a:cs typeface="+mj-cs"/>
              </a:rPr>
            </a:br>
            <a:r>
              <a:rPr lang="en-US" sz="4400" kern="1200" dirty="0">
                <a:solidFill>
                  <a:schemeClr val="tx1"/>
                </a:solidFill>
                <a:latin typeface="+mj-lt"/>
                <a:ea typeface="+mj-ea"/>
                <a:cs typeface="+mj-cs"/>
              </a:rPr>
              <a:t/>
            </a:r>
            <a:br>
              <a:rPr lang="en-US" sz="4400" kern="1200" dirty="0">
                <a:solidFill>
                  <a:schemeClr val="tx1"/>
                </a:solidFill>
                <a:latin typeface="+mj-lt"/>
                <a:ea typeface="+mj-ea"/>
                <a:cs typeface="+mj-cs"/>
              </a:rPr>
            </a:br>
            <a:r>
              <a:rPr lang="en-US" sz="4400" kern="1200" dirty="0" smtClean="0">
                <a:solidFill>
                  <a:schemeClr val="tx1"/>
                </a:solidFill>
                <a:latin typeface="+mj-lt"/>
                <a:ea typeface="+mj-ea"/>
                <a:cs typeface="+mj-cs"/>
              </a:rPr>
              <a:t/>
            </a:r>
            <a:br>
              <a:rPr lang="en-US" sz="4400" kern="1200" dirty="0" smtClean="0">
                <a:solidFill>
                  <a:schemeClr val="tx1"/>
                </a:solidFill>
                <a:latin typeface="+mj-lt"/>
                <a:ea typeface="+mj-ea"/>
                <a:cs typeface="+mj-cs"/>
              </a:rPr>
            </a:br>
            <a:r>
              <a:rPr lang="en-US" sz="4400" kern="1200" dirty="0">
                <a:solidFill>
                  <a:schemeClr val="tx1"/>
                </a:solidFill>
                <a:latin typeface="+mj-lt"/>
                <a:ea typeface="+mj-ea"/>
                <a:cs typeface="+mj-cs"/>
              </a:rPr>
              <a:t/>
            </a:r>
            <a:br>
              <a:rPr lang="en-US" sz="4400" kern="1200" dirty="0">
                <a:solidFill>
                  <a:schemeClr val="tx1"/>
                </a:solidFill>
                <a:latin typeface="+mj-lt"/>
                <a:ea typeface="+mj-ea"/>
                <a:cs typeface="+mj-cs"/>
              </a:rPr>
            </a:br>
            <a:r>
              <a:rPr lang="en-US" sz="3300" kern="1200" dirty="0">
                <a:solidFill>
                  <a:schemeClr val="accent3">
                    <a:shade val="75000"/>
                  </a:schemeClr>
                </a:solidFill>
                <a:latin typeface="+mj-lt"/>
                <a:ea typeface="+mj-ea"/>
                <a:cs typeface="+mj-cs"/>
              </a:rPr>
              <a:t>Types of </a:t>
            </a:r>
            <a:r>
              <a:rPr lang="en-US" sz="3300" kern="1200" dirty="0" smtClean="0">
                <a:solidFill>
                  <a:schemeClr val="accent3">
                    <a:shade val="75000"/>
                  </a:schemeClr>
                </a:solidFill>
                <a:latin typeface="+mj-lt"/>
                <a:ea typeface="+mj-ea"/>
                <a:cs typeface="+mj-cs"/>
              </a:rPr>
              <a:t>Cloud </a:t>
            </a:r>
            <a:r>
              <a:rPr lang="en-US" sz="3300" kern="1200" dirty="0">
                <a:solidFill>
                  <a:schemeClr val="accent3">
                    <a:shade val="75000"/>
                  </a:schemeClr>
                </a:solidFill>
                <a:latin typeface="+mj-lt"/>
                <a:ea typeface="+mj-ea"/>
                <a:cs typeface="+mj-cs"/>
              </a:rPr>
              <a:t>C</a:t>
            </a:r>
            <a:r>
              <a:rPr lang="en-US" sz="3300" kern="1200" dirty="0" smtClean="0">
                <a:solidFill>
                  <a:schemeClr val="accent3">
                    <a:shade val="75000"/>
                  </a:schemeClr>
                </a:solidFill>
                <a:latin typeface="+mj-lt"/>
                <a:ea typeface="+mj-ea"/>
                <a:cs typeface="+mj-cs"/>
              </a:rPr>
              <a:t>omputing</a:t>
            </a:r>
            <a:endParaRPr lang="en-US" sz="3300" kern="1200" dirty="0">
              <a:solidFill>
                <a:schemeClr val="accent3">
                  <a:shade val="75000"/>
                </a:schemeClr>
              </a:solidFill>
              <a:latin typeface="+mj-lt"/>
              <a:ea typeface="+mj-ea"/>
              <a:cs typeface="+mj-cs"/>
            </a:endParaRPr>
          </a:p>
        </p:txBody>
      </p:sp>
      <p:sp>
        <p:nvSpPr>
          <p:cNvPr id="11" name="Date Placeholder 10"/>
          <p:cNvSpPr>
            <a:spLocks noGrp="1"/>
          </p:cNvSpPr>
          <p:nvPr>
            <p:ph type="dt" sz="half" idx="10"/>
          </p:nvPr>
        </p:nvSpPr>
        <p:spPr/>
        <p:txBody>
          <a:bodyPr/>
          <a:lstStyle/>
          <a:p>
            <a:fld id="{3DCA6E83-6A9E-4B2F-88F8-427AC20647F9}" type="datetime1">
              <a:rPr lang="en-US" smtClean="0"/>
              <a:pPr/>
              <a:t>4/19/2012</a:t>
            </a:fld>
            <a:endParaRPr lang="en-US"/>
          </a:p>
        </p:txBody>
      </p:sp>
      <p:sp>
        <p:nvSpPr>
          <p:cNvPr id="12" name="Slide Number Placeholder 11"/>
          <p:cNvSpPr>
            <a:spLocks noGrp="1"/>
          </p:cNvSpPr>
          <p:nvPr>
            <p:ph type="sldNum" sz="quarter" idx="12"/>
          </p:nvPr>
        </p:nvSpPr>
        <p:spPr/>
        <p:txBody>
          <a:bodyPr/>
          <a:lstStyle/>
          <a:p>
            <a:fld id="{46271C14-670F-44A6-B7D8-23BB83803009}" type="slidenum">
              <a:rPr lang="en-US" smtClean="0"/>
              <a:pPr/>
              <a:t>5</a:t>
            </a:fld>
            <a:endParaRPr lang="en-US"/>
          </a:p>
        </p:txBody>
      </p:sp>
      <p:pic>
        <p:nvPicPr>
          <p:cNvPr id="4" name="Picture 5"/>
          <p:cNvPicPr>
            <a:picLocks noGrp="1" noChangeAspect="1" noChangeArrowheads="1"/>
          </p:cNvPicPr>
          <p:nvPr>
            <p:ph sz="quarter" idx="1"/>
          </p:nvPr>
        </p:nvPicPr>
        <p:blipFill>
          <a:blip r:embed="rId3" cstate="print"/>
          <a:srcRect/>
          <a:stretch>
            <a:fillRect/>
          </a:stretch>
        </p:blipFill>
        <p:spPr bwMode="auto">
          <a:xfrm>
            <a:off x="609600" y="1905000"/>
            <a:ext cx="1952625" cy="2324100"/>
          </a:xfrm>
          <a:prstGeom prst="rect">
            <a:avLst/>
          </a:prstGeom>
          <a:noFill/>
          <a:ln w="9525">
            <a:noFill/>
            <a:miter lim="800000"/>
            <a:headEnd/>
            <a:tailEnd/>
          </a:ln>
        </p:spPr>
      </p:pic>
      <p:pic>
        <p:nvPicPr>
          <p:cNvPr id="5" name="Picture 6"/>
          <p:cNvPicPr>
            <a:picLocks noChangeAspect="1" noChangeArrowheads="1"/>
          </p:cNvPicPr>
          <p:nvPr/>
        </p:nvPicPr>
        <p:blipFill>
          <a:blip r:embed="rId4" cstate="print"/>
          <a:srcRect/>
          <a:stretch>
            <a:fillRect/>
          </a:stretch>
        </p:blipFill>
        <p:spPr bwMode="auto">
          <a:xfrm>
            <a:off x="3581400" y="1828800"/>
            <a:ext cx="1857375" cy="2324100"/>
          </a:xfrm>
          <a:prstGeom prst="rect">
            <a:avLst/>
          </a:prstGeom>
          <a:noFill/>
          <a:ln w="9525">
            <a:noFill/>
            <a:miter lim="800000"/>
            <a:headEnd/>
            <a:tailEnd/>
          </a:ln>
        </p:spPr>
      </p:pic>
      <p:pic>
        <p:nvPicPr>
          <p:cNvPr id="6" name="Picture 7"/>
          <p:cNvPicPr>
            <a:picLocks noChangeAspect="1" noChangeArrowheads="1"/>
          </p:cNvPicPr>
          <p:nvPr/>
        </p:nvPicPr>
        <p:blipFill>
          <a:blip r:embed="rId5" cstate="print"/>
          <a:srcRect/>
          <a:stretch>
            <a:fillRect/>
          </a:stretch>
        </p:blipFill>
        <p:spPr bwMode="auto">
          <a:xfrm>
            <a:off x="6553200" y="1828800"/>
            <a:ext cx="1704975" cy="2343150"/>
          </a:xfrm>
          <a:prstGeom prst="rect">
            <a:avLst/>
          </a:prstGeom>
          <a:noFill/>
          <a:ln w="9525">
            <a:noFill/>
            <a:miter lim="800000"/>
            <a:headEnd/>
            <a:tailEnd/>
          </a:ln>
        </p:spPr>
      </p:pic>
      <p:sp>
        <p:nvSpPr>
          <p:cNvPr id="8" name="Rectangle 7"/>
          <p:cNvSpPr/>
          <p:nvPr/>
        </p:nvSpPr>
        <p:spPr>
          <a:xfrm>
            <a:off x="685800" y="4419600"/>
            <a:ext cx="1676400" cy="1200329"/>
          </a:xfrm>
          <a:prstGeom prst="rect">
            <a:avLst/>
          </a:prstGeom>
        </p:spPr>
        <p:txBody>
          <a:bodyPr wrap="square">
            <a:spAutoFit/>
          </a:bodyPr>
          <a:lstStyle/>
          <a:p>
            <a:pPr>
              <a:buFont typeface="Arial" pitchFamily="34" charset="0"/>
              <a:buChar char="•"/>
            </a:pPr>
            <a:r>
              <a:rPr lang="en-US" dirty="0" smtClean="0"/>
              <a:t>Amazon</a:t>
            </a:r>
          </a:p>
          <a:p>
            <a:pPr>
              <a:buFont typeface="Arial" pitchFamily="34" charset="0"/>
              <a:buChar char="•"/>
            </a:pPr>
            <a:r>
              <a:rPr lang="en-US" dirty="0" err="1" smtClean="0"/>
              <a:t>GoGrid</a:t>
            </a:r>
            <a:endParaRPr lang="en-US" dirty="0" smtClean="0"/>
          </a:p>
          <a:p>
            <a:pPr>
              <a:buFont typeface="Arial" pitchFamily="34" charset="0"/>
              <a:buChar char="•"/>
            </a:pPr>
            <a:r>
              <a:rPr lang="en-US" dirty="0" err="1" smtClean="0"/>
              <a:t>Linode</a:t>
            </a:r>
            <a:endParaRPr lang="en-US" dirty="0" smtClean="0"/>
          </a:p>
          <a:p>
            <a:pPr>
              <a:buFont typeface="Arial" pitchFamily="34" charset="0"/>
              <a:buChar char="•"/>
            </a:pPr>
            <a:r>
              <a:rPr lang="en-US" dirty="0" err="1" smtClean="0"/>
              <a:t>Rackspace</a:t>
            </a:r>
            <a:endParaRPr lang="en-US" dirty="0" smtClean="0"/>
          </a:p>
        </p:txBody>
      </p:sp>
      <p:sp>
        <p:nvSpPr>
          <p:cNvPr id="9" name="Rectangle 8"/>
          <p:cNvSpPr/>
          <p:nvPr/>
        </p:nvSpPr>
        <p:spPr>
          <a:xfrm>
            <a:off x="3657600" y="4419600"/>
            <a:ext cx="1752600" cy="1200329"/>
          </a:xfrm>
          <a:prstGeom prst="rect">
            <a:avLst/>
          </a:prstGeom>
        </p:spPr>
        <p:txBody>
          <a:bodyPr wrap="square">
            <a:spAutoFit/>
          </a:bodyPr>
          <a:lstStyle/>
          <a:p>
            <a:pPr>
              <a:buFont typeface="Arial" pitchFamily="34" charset="0"/>
              <a:buChar char="•"/>
            </a:pPr>
            <a:r>
              <a:rPr lang="en-US" dirty="0" smtClean="0"/>
              <a:t>Google Apps</a:t>
            </a:r>
          </a:p>
          <a:p>
            <a:pPr>
              <a:buFont typeface="Arial" pitchFamily="34" charset="0"/>
              <a:buChar char="•"/>
            </a:pPr>
            <a:r>
              <a:rPr lang="en-US" dirty="0" err="1" smtClean="0"/>
              <a:t>Salesforce</a:t>
            </a:r>
            <a:endParaRPr lang="en-US" dirty="0" smtClean="0"/>
          </a:p>
          <a:p>
            <a:pPr>
              <a:buFont typeface="Arial" pitchFamily="34" charset="0"/>
              <a:buChar char="•"/>
            </a:pPr>
            <a:r>
              <a:rPr lang="en-US" dirty="0" err="1" smtClean="0"/>
              <a:t>Taleo</a:t>
            </a:r>
            <a:endParaRPr lang="en-US" dirty="0" smtClean="0"/>
          </a:p>
          <a:p>
            <a:pPr>
              <a:buFont typeface="Arial" pitchFamily="34" charset="0"/>
              <a:buChar char="•"/>
            </a:pPr>
            <a:r>
              <a:rPr lang="en-US" dirty="0" smtClean="0"/>
              <a:t>Workday</a:t>
            </a:r>
          </a:p>
        </p:txBody>
      </p:sp>
      <p:sp>
        <p:nvSpPr>
          <p:cNvPr id="10" name="Rectangle 9"/>
          <p:cNvSpPr/>
          <p:nvPr/>
        </p:nvSpPr>
        <p:spPr>
          <a:xfrm>
            <a:off x="6553200" y="4343400"/>
            <a:ext cx="1676400" cy="1477328"/>
          </a:xfrm>
          <a:prstGeom prst="rect">
            <a:avLst/>
          </a:prstGeom>
        </p:spPr>
        <p:txBody>
          <a:bodyPr wrap="square">
            <a:spAutoFit/>
          </a:bodyPr>
          <a:lstStyle/>
          <a:p>
            <a:pPr>
              <a:buFont typeface="Arial" pitchFamily="34" charset="0"/>
              <a:buChar char="•"/>
            </a:pPr>
            <a:r>
              <a:rPr lang="en-US" dirty="0" smtClean="0"/>
              <a:t>App Engine</a:t>
            </a:r>
          </a:p>
          <a:p>
            <a:pPr>
              <a:buFont typeface="Arial" pitchFamily="34" charset="0"/>
              <a:buChar char="•"/>
            </a:pPr>
            <a:r>
              <a:rPr lang="en-US" dirty="0" smtClean="0"/>
              <a:t>Azure</a:t>
            </a:r>
          </a:p>
          <a:p>
            <a:pPr>
              <a:buFont typeface="Arial" pitchFamily="34" charset="0"/>
              <a:buChar char="•"/>
            </a:pPr>
            <a:r>
              <a:rPr lang="en-US" dirty="0" err="1" smtClean="0"/>
              <a:t>EngineYard</a:t>
            </a:r>
            <a:endParaRPr lang="en-US" dirty="0" smtClean="0"/>
          </a:p>
          <a:p>
            <a:pPr>
              <a:buFont typeface="Arial" pitchFamily="34" charset="0"/>
              <a:buChar char="•"/>
            </a:pPr>
            <a:r>
              <a:rPr lang="en-US" dirty="0" smtClean="0"/>
              <a:t>Force.com</a:t>
            </a:r>
          </a:p>
          <a:p>
            <a:pPr>
              <a:buFont typeface="Arial" pitchFamily="34" charset="0"/>
              <a:buChar char="•"/>
            </a:pPr>
            <a:r>
              <a:rPr lang="en-US" dirty="0" err="1" smtClean="0"/>
              <a:t>Heroku</a:t>
            </a: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Drawbacks &amp; Benefits</a:t>
            </a:r>
            <a:endParaRPr lang="en-US" dirty="0"/>
          </a:p>
        </p:txBody>
      </p:sp>
      <p:sp>
        <p:nvSpPr>
          <p:cNvPr id="3" name="Date Placeholder 2"/>
          <p:cNvSpPr>
            <a:spLocks noGrp="1"/>
          </p:cNvSpPr>
          <p:nvPr>
            <p:ph type="dt" sz="half" idx="10"/>
          </p:nvPr>
        </p:nvSpPr>
        <p:spPr/>
        <p:txBody>
          <a:bodyPr/>
          <a:lstStyle/>
          <a:p>
            <a:fld id="{2E31E785-DDFC-4275-99D6-31A7201DD972}" type="datetime1">
              <a:rPr lang="en-US" smtClean="0"/>
              <a:pPr/>
              <a:t>4/19/2012</a:t>
            </a:fld>
            <a:endParaRPr lang="en-US"/>
          </a:p>
        </p:txBody>
      </p:sp>
      <p:sp>
        <p:nvSpPr>
          <p:cNvPr id="4" name="Slide Number Placeholder 3"/>
          <p:cNvSpPr>
            <a:spLocks noGrp="1"/>
          </p:cNvSpPr>
          <p:nvPr>
            <p:ph type="sldNum" sz="quarter" idx="12"/>
          </p:nvPr>
        </p:nvSpPr>
        <p:spPr/>
        <p:txBody>
          <a:bodyPr/>
          <a:lstStyle/>
          <a:p>
            <a:fld id="{46271C14-670F-44A6-B7D8-23BB83803009}" type="slidenum">
              <a:rPr lang="en-US" smtClean="0"/>
              <a:pPr/>
              <a:t>6</a:t>
            </a:fld>
            <a:endParaRPr lang="en-US"/>
          </a:p>
        </p:txBody>
      </p:sp>
      <p:graphicFrame>
        <p:nvGraphicFramePr>
          <p:cNvPr id="6" name="Content Placeholder 5"/>
          <p:cNvGraphicFramePr>
            <a:graphicFrameLocks noGrp="1"/>
          </p:cNvGraphicFramePr>
          <p:nvPr>
            <p:ph sz="quarter" idx="1"/>
          </p:nvPr>
        </p:nvGraphicFramePr>
        <p:xfrm>
          <a:off x="301625" y="1527175"/>
          <a:ext cx="8504238" cy="4572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dirty="0" smtClean="0"/>
              <a:t/>
            </a:r>
            <a:br>
              <a:rPr lang="en-US" dirty="0" smtClean="0"/>
            </a:br>
            <a:r>
              <a:rPr lang="en-US" dirty="0" smtClean="0"/>
              <a:t>Security Regulatory &amp; Legal Concerns</a:t>
            </a:r>
            <a:endParaRPr lang="en-US" dirty="0"/>
          </a:p>
        </p:txBody>
      </p:sp>
      <p:sp>
        <p:nvSpPr>
          <p:cNvPr id="4" name="Date Placeholder 3"/>
          <p:cNvSpPr>
            <a:spLocks noGrp="1"/>
          </p:cNvSpPr>
          <p:nvPr>
            <p:ph type="dt" sz="half" idx="10"/>
          </p:nvPr>
        </p:nvSpPr>
        <p:spPr/>
        <p:txBody>
          <a:bodyPr/>
          <a:lstStyle/>
          <a:p>
            <a:fld id="{2E31E785-DDFC-4275-99D6-31A7201DD972}" type="datetime1">
              <a:rPr lang="en-US" smtClean="0"/>
              <a:pPr/>
              <a:t>4/19/2012</a:t>
            </a:fld>
            <a:endParaRPr lang="en-US"/>
          </a:p>
        </p:txBody>
      </p:sp>
      <p:sp>
        <p:nvSpPr>
          <p:cNvPr id="5" name="Slide Number Placeholder 4"/>
          <p:cNvSpPr>
            <a:spLocks noGrp="1"/>
          </p:cNvSpPr>
          <p:nvPr>
            <p:ph type="sldNum" sz="quarter" idx="12"/>
          </p:nvPr>
        </p:nvSpPr>
        <p:spPr/>
        <p:txBody>
          <a:bodyPr/>
          <a:lstStyle/>
          <a:p>
            <a:fld id="{46271C14-670F-44A6-B7D8-23BB83803009}" type="slidenum">
              <a:rPr lang="en-US" smtClean="0"/>
              <a:pPr/>
              <a:t>7</a:t>
            </a:fld>
            <a:endParaRPr lang="en-US"/>
          </a:p>
        </p:txBody>
      </p:sp>
      <p:graphicFrame>
        <p:nvGraphicFramePr>
          <p:cNvPr id="8" name="Diagram 7"/>
          <p:cNvGraphicFramePr/>
          <p:nvPr/>
        </p:nvGraphicFramePr>
        <p:xfrm>
          <a:off x="1295400" y="1905000"/>
          <a:ext cx="70866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Security Mitigation</a:t>
            </a:r>
            <a:endParaRPr lang="en-US" dirty="0"/>
          </a:p>
        </p:txBody>
      </p:sp>
      <p:sp>
        <p:nvSpPr>
          <p:cNvPr id="4" name="Date Placeholder 3"/>
          <p:cNvSpPr>
            <a:spLocks noGrp="1"/>
          </p:cNvSpPr>
          <p:nvPr>
            <p:ph type="dt" sz="half" idx="10"/>
          </p:nvPr>
        </p:nvSpPr>
        <p:spPr/>
        <p:txBody>
          <a:bodyPr/>
          <a:lstStyle/>
          <a:p>
            <a:fld id="{2E31E785-DDFC-4275-99D6-31A7201DD972}" type="datetime1">
              <a:rPr lang="en-US" smtClean="0"/>
              <a:pPr/>
              <a:t>4/19/2012</a:t>
            </a:fld>
            <a:endParaRPr lang="en-US"/>
          </a:p>
        </p:txBody>
      </p:sp>
      <p:sp>
        <p:nvSpPr>
          <p:cNvPr id="5" name="Slide Number Placeholder 4"/>
          <p:cNvSpPr>
            <a:spLocks noGrp="1"/>
          </p:cNvSpPr>
          <p:nvPr>
            <p:ph type="sldNum" sz="quarter" idx="12"/>
          </p:nvPr>
        </p:nvSpPr>
        <p:spPr/>
        <p:txBody>
          <a:bodyPr/>
          <a:lstStyle/>
          <a:p>
            <a:fld id="{46271C14-670F-44A6-B7D8-23BB83803009}" type="slidenum">
              <a:rPr lang="en-US" smtClean="0"/>
              <a:pPr/>
              <a:t>8</a:t>
            </a:fld>
            <a:endParaRPr lang="en-US"/>
          </a:p>
        </p:txBody>
      </p:sp>
      <p:sp>
        <p:nvSpPr>
          <p:cNvPr id="3" name="Content Placeholder 2"/>
          <p:cNvSpPr>
            <a:spLocks noGrp="1"/>
          </p:cNvSpPr>
          <p:nvPr>
            <p:ph sz="quarter" idx="1"/>
          </p:nvPr>
        </p:nvSpPr>
        <p:spPr/>
        <p:txBody>
          <a:bodyPr/>
          <a:lstStyle/>
          <a:p>
            <a:r>
              <a:rPr lang="en-US" dirty="0" smtClean="0"/>
              <a:t>Encryption helps ensure confidentiality, integrity, and authenticity of data</a:t>
            </a:r>
          </a:p>
          <a:p>
            <a:r>
              <a:rPr lang="en-US" dirty="0" smtClean="0"/>
              <a:t>Certification of authority-helps gathers security credentials of all involved parties</a:t>
            </a:r>
          </a:p>
          <a:p>
            <a:r>
              <a:rPr lang="en-US" dirty="0" smtClean="0"/>
              <a:t>Digital certificates-work as digital passports</a:t>
            </a:r>
          </a:p>
          <a:p>
            <a:pPr marL="0" indent="0">
              <a:buNone/>
            </a:pPr>
            <a:endParaRPr lang="en-US" dirty="0" smtClean="0"/>
          </a:p>
          <a:p>
            <a:endParaRPr lang="en-US" dirty="0"/>
          </a:p>
        </p:txBody>
      </p:sp>
      <p:pic>
        <p:nvPicPr>
          <p:cNvPr id="6" name="Picture 21"/>
          <p:cNvPicPr>
            <a:picLocks noChangeAspect="1" noChangeArrowheads="1"/>
          </p:cNvPicPr>
          <p:nvPr/>
        </p:nvPicPr>
        <p:blipFill>
          <a:blip r:embed="rId2" cstate="print"/>
          <a:stretch>
            <a:fillRect/>
          </a:stretch>
        </p:blipFill>
        <p:spPr bwMode="auto">
          <a:xfrm rot="1091253">
            <a:off x="3886200" y="4419600"/>
            <a:ext cx="1676400" cy="1284102"/>
          </a:xfrm>
          <a:prstGeom prst="rect">
            <a:avLst/>
          </a:prstGeom>
          <a:noFill/>
          <a:ln w="9525">
            <a:noFill/>
            <a:miter lim="800000"/>
            <a:headEnd/>
            <a:tailEnd/>
          </a:ln>
        </p:spPr>
      </p:pic>
      <p:pic>
        <p:nvPicPr>
          <p:cNvPr id="10241" name="Picture 1"/>
          <p:cNvPicPr>
            <a:picLocks noChangeAspect="1" noChangeArrowheads="1"/>
          </p:cNvPicPr>
          <p:nvPr/>
        </p:nvPicPr>
        <p:blipFill>
          <a:blip r:embed="rId3" cstate="print"/>
          <a:srcRect/>
          <a:stretch>
            <a:fillRect/>
          </a:stretch>
        </p:blipFill>
        <p:spPr bwMode="auto">
          <a:xfrm rot="20715222">
            <a:off x="3048000" y="4343400"/>
            <a:ext cx="1343025" cy="1390650"/>
          </a:xfrm>
          <a:prstGeom prst="rect">
            <a:avLst/>
          </a:prstGeom>
          <a:noFill/>
          <a:ln w="9525">
            <a:noFill/>
            <a:miter lim="800000"/>
            <a:headEnd/>
            <a:tailEnd/>
          </a:ln>
        </p:spPr>
      </p:pic>
    </p:spTree>
    <p:extLst>
      <p:ext uri="{BB962C8B-B14F-4D97-AF65-F5344CB8AC3E}">
        <p14:creationId xmlns:p14="http://schemas.microsoft.com/office/powerpoint/2010/main" xmlns="" val="18736035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Accounting &amp; the Cloud Model</a:t>
            </a:r>
            <a:endParaRPr lang="en-US" dirty="0"/>
          </a:p>
        </p:txBody>
      </p:sp>
      <p:sp>
        <p:nvSpPr>
          <p:cNvPr id="4" name="Date Placeholder 3"/>
          <p:cNvSpPr>
            <a:spLocks noGrp="1"/>
          </p:cNvSpPr>
          <p:nvPr>
            <p:ph type="dt" sz="half" idx="10"/>
          </p:nvPr>
        </p:nvSpPr>
        <p:spPr/>
        <p:txBody>
          <a:bodyPr/>
          <a:lstStyle/>
          <a:p>
            <a:fld id="{2E31E785-DDFC-4275-99D6-31A7201DD972}" type="datetime1">
              <a:rPr lang="en-US" smtClean="0"/>
              <a:pPr/>
              <a:t>4/19/2012</a:t>
            </a:fld>
            <a:endParaRPr lang="en-US"/>
          </a:p>
        </p:txBody>
      </p:sp>
      <p:sp>
        <p:nvSpPr>
          <p:cNvPr id="5" name="Slide Number Placeholder 4"/>
          <p:cNvSpPr>
            <a:spLocks noGrp="1"/>
          </p:cNvSpPr>
          <p:nvPr>
            <p:ph type="sldNum" sz="quarter" idx="12"/>
          </p:nvPr>
        </p:nvSpPr>
        <p:spPr/>
        <p:txBody>
          <a:bodyPr/>
          <a:lstStyle/>
          <a:p>
            <a:fld id="{46271C14-670F-44A6-B7D8-23BB83803009}" type="slidenum">
              <a:rPr lang="en-US" smtClean="0"/>
              <a:pPr/>
              <a:t>9</a:t>
            </a:fld>
            <a:endParaRPr lang="en-US"/>
          </a:p>
        </p:txBody>
      </p:sp>
      <p:pic>
        <p:nvPicPr>
          <p:cNvPr id="1028" name="Picture 4"/>
          <p:cNvPicPr>
            <a:picLocks noGrp="1" noChangeAspect="1" noChangeArrowheads="1"/>
          </p:cNvPicPr>
          <p:nvPr>
            <p:ph sz="quarter" idx="1"/>
          </p:nvPr>
        </p:nvPicPr>
        <p:blipFill>
          <a:blip r:embed="rId2" cstate="print"/>
          <a:stretch>
            <a:fillRect/>
          </a:stretch>
        </p:blipFill>
        <p:spPr bwMode="auto">
          <a:xfrm>
            <a:off x="1219200" y="1905000"/>
            <a:ext cx="6438112" cy="3592382"/>
          </a:xfrm>
          <a:prstGeom prst="rect">
            <a:avLst/>
          </a:prstGeom>
          <a:noFill/>
          <a:ln w="9525">
            <a:noFill/>
            <a:miter lim="800000"/>
            <a:headEnd/>
            <a:tailEnd/>
          </a:ln>
        </p:spPr>
      </p:pic>
      <p:sp>
        <p:nvSpPr>
          <p:cNvPr id="7" name="Rounded Rectangle 6"/>
          <p:cNvSpPr/>
          <p:nvPr/>
        </p:nvSpPr>
        <p:spPr>
          <a:xfrm>
            <a:off x="1219200" y="5791200"/>
            <a:ext cx="6400800" cy="457200"/>
          </a:xfrm>
          <a:prstGeom prst="roundRect">
            <a:avLst/>
          </a:prstGeom>
          <a:solidFill>
            <a:schemeClr val="bg1">
              <a:lumMod val="95000"/>
            </a:schemeClr>
          </a:solid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numCol="1" rtlCol="0" anchor="ctr"/>
          <a:lstStyle/>
          <a:p>
            <a:pPr algn="ctr"/>
            <a:endParaRPr lang="en-US" dirty="0" smtClean="0">
              <a:solidFill>
                <a:schemeClr val="tx1"/>
              </a:solidFill>
            </a:endParaRPr>
          </a:p>
          <a:p>
            <a:pPr algn="ctr"/>
            <a:r>
              <a:rPr lang="en-US" dirty="0" smtClean="0">
                <a:solidFill>
                  <a:schemeClr val="tx1"/>
                </a:solidFill>
              </a:rPr>
              <a:t>Cloud-based accountant-centric model</a:t>
            </a:r>
          </a:p>
          <a:p>
            <a:pPr algn="ctr"/>
            <a:endParaRPr lang="en-US" dirty="0">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392</TotalTime>
  <Words>1235</Words>
  <Application>Microsoft Office PowerPoint</Application>
  <PresentationFormat>On-screen Show (4:3)</PresentationFormat>
  <Paragraphs>190</Paragraphs>
  <Slides>15</Slides>
  <Notes>4</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Civic</vt:lpstr>
      <vt:lpstr>Cloud Computing</vt:lpstr>
      <vt:lpstr>Agenda</vt:lpstr>
      <vt:lpstr>What is Cloud Computing?</vt:lpstr>
      <vt:lpstr>Essential Cloud Characteristics</vt:lpstr>
      <vt:lpstr>              Types of Cloud Computing</vt:lpstr>
      <vt:lpstr>Drawbacks &amp; Benefits</vt:lpstr>
      <vt:lpstr> Security Regulatory &amp; Legal Concerns</vt:lpstr>
      <vt:lpstr>Security Mitigation</vt:lpstr>
      <vt:lpstr>Accounting &amp; the Cloud Model</vt:lpstr>
      <vt:lpstr>Accounting &amp; the Cloud Advantages</vt:lpstr>
      <vt:lpstr>Audit Risks &amp; Defenses</vt:lpstr>
      <vt:lpstr>Historical Backup &amp; Restoration</vt:lpstr>
      <vt:lpstr>Future Backup &amp; Restoration</vt:lpstr>
      <vt:lpstr>Future Outlook </vt:lpstr>
      <vt:lpstr>Questions</vt:lpstr>
    </vt:vector>
  </TitlesOfParts>
  <Company>Lockheed Martin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Cloud Computing</dc:title>
  <dc:creator>r204439</dc:creator>
  <cp:lastModifiedBy>r204439</cp:lastModifiedBy>
  <cp:revision>81</cp:revision>
  <dcterms:created xsi:type="dcterms:W3CDTF">2012-03-15T00:22:17Z</dcterms:created>
  <dcterms:modified xsi:type="dcterms:W3CDTF">2012-04-19T13:10:07Z</dcterms:modified>
</cp:coreProperties>
</file>